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4"/>
  </p:sldMasterIdLst>
  <p:notesMasterIdLst>
    <p:notesMasterId r:id="rId34"/>
  </p:notesMasterIdLst>
  <p:sldIdLst>
    <p:sldId id="303" r:id="rId5"/>
    <p:sldId id="308" r:id="rId6"/>
    <p:sldId id="293" r:id="rId7"/>
    <p:sldId id="294" r:id="rId8"/>
    <p:sldId id="313" r:id="rId9"/>
    <p:sldId id="296" r:id="rId10"/>
    <p:sldId id="299" r:id="rId11"/>
    <p:sldId id="309" r:id="rId12"/>
    <p:sldId id="281" r:id="rId13"/>
    <p:sldId id="282" r:id="rId14"/>
    <p:sldId id="283" r:id="rId15"/>
    <p:sldId id="284" r:id="rId16"/>
    <p:sldId id="269" r:id="rId17"/>
    <p:sldId id="310" r:id="rId18"/>
    <p:sldId id="317" r:id="rId19"/>
    <p:sldId id="316" r:id="rId20"/>
    <p:sldId id="318" r:id="rId21"/>
    <p:sldId id="320" r:id="rId22"/>
    <p:sldId id="324" r:id="rId23"/>
    <p:sldId id="325" r:id="rId24"/>
    <p:sldId id="319" r:id="rId25"/>
    <p:sldId id="323" r:id="rId26"/>
    <p:sldId id="314" r:id="rId27"/>
    <p:sldId id="311" r:id="rId28"/>
    <p:sldId id="322" r:id="rId29"/>
    <p:sldId id="321" r:id="rId30"/>
    <p:sldId id="312" r:id="rId31"/>
    <p:sldId id="257" r:id="rId32"/>
    <p:sldId id="315" r:id="rId3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B7B470-36AA-1968-E064-19188D56C09A}" v="93" dt="2023-03-09T10:49:39.045"/>
    <p1510:client id="{09808300-AF70-44C5-C868-A0BFDAC3C0FB}" v="173" dt="2023-03-09T12:35:27.204"/>
    <p1510:client id="{19C4A173-289B-6AA4-8B46-8E5BF368B0DE}" v="172" dt="2023-03-09T21:40:00.642"/>
    <p1510:client id="{25F9077B-80E1-226E-22C0-CE594526E8F3}" v="168" dt="2023-03-08T13:27:54.678"/>
    <p1510:client id="{9B5FBEC1-67B5-4823-A84E-F7DE73F67D8E}" v="6" dt="2023-03-08T08:15:53.652"/>
    <p1510:client id="{B135BF39-04BF-2770-9CAB-B02C5BBEDD2D}" v="29" dt="2023-03-09T21:47:22.860"/>
    <p1510:client id="{C9C70FEA-00CD-24ED-6EBA-38359AAAD832}" v="31" dt="2023-03-08T23:21:36.646"/>
    <p1510:client id="{EC9AC045-9C31-06E8-7D62-C9111037EEA2}" v="38" dt="2023-03-08T22:05:22.0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96" autoAdjust="0"/>
    <p:restoredTop sz="94660"/>
  </p:normalViewPr>
  <p:slideViewPr>
    <p:cSldViewPr snapToGrid="0">
      <p:cViewPr varScale="1">
        <p:scale>
          <a:sx n="61" d="100"/>
          <a:sy n="61" d="100"/>
        </p:scale>
        <p:origin x="872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6/11/relationships/changesInfo" Target="changesInfos/changesInfo1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uc Tang - Y17" userId="S::thduc.y17@ump.edu.vn::ee647319-0f2b-484e-9e94-552dc6ac22ee" providerId="AD" clId="Web-{C9C70FEA-00CD-24ED-6EBA-38359AAAD832}"/>
    <pc:docChg chg="modSld">
      <pc:chgData name="Duc Tang - Y17" userId="S::thduc.y17@ump.edu.vn::ee647319-0f2b-484e-9e94-552dc6ac22ee" providerId="AD" clId="Web-{C9C70FEA-00CD-24ED-6EBA-38359AAAD832}" dt="2023-03-08T23:21:35.474" v="14" actId="20577"/>
      <pc:docMkLst>
        <pc:docMk/>
      </pc:docMkLst>
      <pc:sldChg chg="modSp">
        <pc:chgData name="Duc Tang - Y17" userId="S::thduc.y17@ump.edu.vn::ee647319-0f2b-484e-9e94-552dc6ac22ee" providerId="AD" clId="Web-{C9C70FEA-00CD-24ED-6EBA-38359AAAD832}" dt="2023-03-08T23:21:05.848" v="13" actId="20577"/>
        <pc:sldMkLst>
          <pc:docMk/>
          <pc:sldMk cId="1605203003" sldId="312"/>
        </pc:sldMkLst>
        <pc:spChg chg="mod">
          <ac:chgData name="Duc Tang - Y17" userId="S::thduc.y17@ump.edu.vn::ee647319-0f2b-484e-9e94-552dc6ac22ee" providerId="AD" clId="Web-{C9C70FEA-00CD-24ED-6EBA-38359AAAD832}" dt="2023-03-08T23:21:05.848" v="13" actId="20577"/>
          <ac:spMkLst>
            <pc:docMk/>
            <pc:sldMk cId="1605203003" sldId="312"/>
            <ac:spMk id="6" creationId="{88051015-81BE-4CD3-93CB-A22A951EB7E5}"/>
          </ac:spMkLst>
        </pc:spChg>
      </pc:sldChg>
      <pc:sldChg chg="modSp">
        <pc:chgData name="Duc Tang - Y17" userId="S::thduc.y17@ump.edu.vn::ee647319-0f2b-484e-9e94-552dc6ac22ee" providerId="AD" clId="Web-{C9C70FEA-00CD-24ED-6EBA-38359AAAD832}" dt="2023-03-08T23:21:35.474" v="14" actId="20577"/>
        <pc:sldMkLst>
          <pc:docMk/>
          <pc:sldMk cId="393203797" sldId="315"/>
        </pc:sldMkLst>
        <pc:spChg chg="mod">
          <ac:chgData name="Duc Tang - Y17" userId="S::thduc.y17@ump.edu.vn::ee647319-0f2b-484e-9e94-552dc6ac22ee" providerId="AD" clId="Web-{C9C70FEA-00CD-24ED-6EBA-38359AAAD832}" dt="2023-03-08T23:21:35.474" v="14" actId="20577"/>
          <ac:spMkLst>
            <pc:docMk/>
            <pc:sldMk cId="393203797" sldId="315"/>
            <ac:spMk id="3" creationId="{D9B16227-7B4F-41C7-8ED4-EC4DCF9B8BF2}"/>
          </ac:spMkLst>
        </pc:spChg>
      </pc:sldChg>
    </pc:docChg>
  </pc:docChgLst>
  <pc:docChgLst>
    <pc:chgData name="Duc Tang - Y17" userId="S::thduc.y17@ump.edu.vn::ee647319-0f2b-484e-9e94-552dc6ac22ee" providerId="AD" clId="Web-{9BC7F1EA-388B-3171-3783-61F54B90FD3B}"/>
    <pc:docChg chg="addSld modSld sldOrd">
      <pc:chgData name="Duc Tang - Y17" userId="S::thduc.y17@ump.edu.vn::ee647319-0f2b-484e-9e94-552dc6ac22ee" providerId="AD" clId="Web-{9BC7F1EA-388B-3171-3783-61F54B90FD3B}" dt="2023-03-07T22:09:42.392" v="117" actId="20577"/>
      <pc:docMkLst>
        <pc:docMk/>
      </pc:docMkLst>
      <pc:sldChg chg="modSp">
        <pc:chgData name="Duc Tang - Y17" userId="S::thduc.y17@ump.edu.vn::ee647319-0f2b-484e-9e94-552dc6ac22ee" providerId="AD" clId="Web-{9BC7F1EA-388B-3171-3783-61F54B90FD3B}" dt="2023-03-07T21:06:04.222" v="11" actId="20577"/>
        <pc:sldMkLst>
          <pc:docMk/>
          <pc:sldMk cId="789983805" sldId="296"/>
        </pc:sldMkLst>
        <pc:spChg chg="mod">
          <ac:chgData name="Duc Tang - Y17" userId="S::thduc.y17@ump.edu.vn::ee647319-0f2b-484e-9e94-552dc6ac22ee" providerId="AD" clId="Web-{9BC7F1EA-388B-3171-3783-61F54B90FD3B}" dt="2023-03-07T21:06:04.222" v="11" actId="20577"/>
          <ac:spMkLst>
            <pc:docMk/>
            <pc:sldMk cId="789983805" sldId="296"/>
            <ac:spMk id="3" creationId="{A344166C-E11F-4214-AEB6-4776EBF60AFA}"/>
          </ac:spMkLst>
        </pc:spChg>
      </pc:sldChg>
      <pc:sldChg chg="modSp">
        <pc:chgData name="Duc Tang - Y17" userId="S::thduc.y17@ump.edu.vn::ee647319-0f2b-484e-9e94-552dc6ac22ee" providerId="AD" clId="Web-{9BC7F1EA-388B-3171-3783-61F54B90FD3B}" dt="2023-03-07T22:07:56.717" v="113" actId="20577"/>
        <pc:sldMkLst>
          <pc:docMk/>
          <pc:sldMk cId="3706697274" sldId="318"/>
        </pc:sldMkLst>
        <pc:spChg chg="mod">
          <ac:chgData name="Duc Tang - Y17" userId="S::thduc.y17@ump.edu.vn::ee647319-0f2b-484e-9e94-552dc6ac22ee" providerId="AD" clId="Web-{9BC7F1EA-388B-3171-3783-61F54B90FD3B}" dt="2023-03-07T22:07:56.717" v="113" actId="20577"/>
          <ac:spMkLst>
            <pc:docMk/>
            <pc:sldMk cId="3706697274" sldId="318"/>
            <ac:spMk id="6" creationId="{2741B3FB-BE8B-76EF-F5E6-45003239D1AB}"/>
          </ac:spMkLst>
        </pc:spChg>
      </pc:sldChg>
      <pc:sldChg chg="ord">
        <pc:chgData name="Duc Tang - Y17" userId="S::thduc.y17@ump.edu.vn::ee647319-0f2b-484e-9e94-552dc6ac22ee" providerId="AD" clId="Web-{9BC7F1EA-388B-3171-3783-61F54B90FD3B}" dt="2023-03-07T22:02:29.209" v="103"/>
        <pc:sldMkLst>
          <pc:docMk/>
          <pc:sldMk cId="294456866" sldId="322"/>
        </pc:sldMkLst>
      </pc:sldChg>
      <pc:sldChg chg="modSp add replId">
        <pc:chgData name="Duc Tang - Y17" userId="S::thduc.y17@ump.edu.vn::ee647319-0f2b-484e-9e94-552dc6ac22ee" providerId="AD" clId="Web-{9BC7F1EA-388B-3171-3783-61F54B90FD3B}" dt="2023-03-07T22:09:42.392" v="117" actId="20577"/>
        <pc:sldMkLst>
          <pc:docMk/>
          <pc:sldMk cId="464628386" sldId="323"/>
        </pc:sldMkLst>
        <pc:spChg chg="mod">
          <ac:chgData name="Duc Tang - Y17" userId="S::thduc.y17@ump.edu.vn::ee647319-0f2b-484e-9e94-552dc6ac22ee" providerId="AD" clId="Web-{9BC7F1EA-388B-3171-3783-61F54B90FD3B}" dt="2023-03-07T22:09:42.392" v="117" actId="20577"/>
          <ac:spMkLst>
            <pc:docMk/>
            <pc:sldMk cId="464628386" sldId="323"/>
            <ac:spMk id="3" creationId="{36EDDE09-4531-AEEF-6755-16896C7A7B88}"/>
          </ac:spMkLst>
        </pc:spChg>
      </pc:sldChg>
    </pc:docChg>
  </pc:docChgLst>
  <pc:docChgLst>
    <pc:chgData name="Duc Tang - Y17" userId="ee647319-0f2b-484e-9e94-552dc6ac22ee" providerId="ADAL" clId="{60A3F3E0-1240-4D4B-9FDE-D962ED971A42}"/>
    <pc:docChg chg="modSld">
      <pc:chgData name="Duc Tang - Y17" userId="ee647319-0f2b-484e-9e94-552dc6ac22ee" providerId="ADAL" clId="{60A3F3E0-1240-4D4B-9FDE-D962ED971A42}" dt="2023-03-08T01:11:25.852" v="457" actId="20577"/>
      <pc:docMkLst>
        <pc:docMk/>
      </pc:docMkLst>
      <pc:sldChg chg="modSp">
        <pc:chgData name="Duc Tang - Y17" userId="ee647319-0f2b-484e-9e94-552dc6ac22ee" providerId="ADAL" clId="{60A3F3E0-1240-4D4B-9FDE-D962ED971A42}" dt="2023-03-08T01:11:25.852" v="457" actId="20577"/>
        <pc:sldMkLst>
          <pc:docMk/>
          <pc:sldMk cId="2651334367" sldId="283"/>
        </pc:sldMkLst>
        <pc:spChg chg="mod">
          <ac:chgData name="Duc Tang - Y17" userId="ee647319-0f2b-484e-9e94-552dc6ac22ee" providerId="ADAL" clId="{60A3F3E0-1240-4D4B-9FDE-D962ED971A42}" dt="2023-03-08T01:11:25.852" v="457" actId="20577"/>
          <ac:spMkLst>
            <pc:docMk/>
            <pc:sldMk cId="2651334367" sldId="283"/>
            <ac:spMk id="3" creationId="{00000000-0000-0000-0000-000000000000}"/>
          </ac:spMkLst>
        </pc:spChg>
      </pc:sldChg>
      <pc:sldChg chg="modSp">
        <pc:chgData name="Duc Tang - Y17" userId="ee647319-0f2b-484e-9e94-552dc6ac22ee" providerId="ADAL" clId="{60A3F3E0-1240-4D4B-9FDE-D962ED971A42}" dt="2023-03-08T01:08:13.315" v="126" actId="20577"/>
        <pc:sldMkLst>
          <pc:docMk/>
          <pc:sldMk cId="1037628871" sldId="294"/>
        </pc:sldMkLst>
        <pc:spChg chg="mod">
          <ac:chgData name="Duc Tang - Y17" userId="ee647319-0f2b-484e-9e94-552dc6ac22ee" providerId="ADAL" clId="{60A3F3E0-1240-4D4B-9FDE-D962ED971A42}" dt="2023-03-08T01:08:13.315" v="126" actId="20577"/>
          <ac:spMkLst>
            <pc:docMk/>
            <pc:sldMk cId="1037628871" sldId="294"/>
            <ac:spMk id="3" creationId="{15831CAE-F51E-404E-8C42-6AD92CFA8DB9}"/>
          </ac:spMkLst>
        </pc:spChg>
      </pc:sldChg>
      <pc:sldChg chg="modSp">
        <pc:chgData name="Duc Tang - Y17" userId="ee647319-0f2b-484e-9e94-552dc6ac22ee" providerId="ADAL" clId="{60A3F3E0-1240-4D4B-9FDE-D962ED971A42}" dt="2023-03-08T01:10:11.309" v="397" actId="20577"/>
        <pc:sldMkLst>
          <pc:docMk/>
          <pc:sldMk cId="789983805" sldId="296"/>
        </pc:sldMkLst>
        <pc:spChg chg="mod">
          <ac:chgData name="Duc Tang - Y17" userId="ee647319-0f2b-484e-9e94-552dc6ac22ee" providerId="ADAL" clId="{60A3F3E0-1240-4D4B-9FDE-D962ED971A42}" dt="2023-03-08T01:09:58.810" v="332" actId="1076"/>
          <ac:spMkLst>
            <pc:docMk/>
            <pc:sldMk cId="789983805" sldId="296"/>
            <ac:spMk id="2" creationId="{142C789C-908D-445A-AD78-EE08656B8972}"/>
          </ac:spMkLst>
        </pc:spChg>
        <pc:spChg chg="mod">
          <ac:chgData name="Duc Tang - Y17" userId="ee647319-0f2b-484e-9e94-552dc6ac22ee" providerId="ADAL" clId="{60A3F3E0-1240-4D4B-9FDE-D962ED971A42}" dt="2023-03-08T01:10:11.309" v="397" actId="20577"/>
          <ac:spMkLst>
            <pc:docMk/>
            <pc:sldMk cId="789983805" sldId="296"/>
            <ac:spMk id="3" creationId="{A344166C-E11F-4214-AEB6-4776EBF60AFA}"/>
          </ac:spMkLst>
        </pc:spChg>
      </pc:sldChg>
      <pc:sldChg chg="modSp">
        <pc:chgData name="Duc Tang - Y17" userId="ee647319-0f2b-484e-9e94-552dc6ac22ee" providerId="ADAL" clId="{60A3F3E0-1240-4D4B-9FDE-D962ED971A42}" dt="2023-03-08T01:09:06.170" v="186" actId="20577"/>
        <pc:sldMkLst>
          <pc:docMk/>
          <pc:sldMk cId="1295381848" sldId="308"/>
        </pc:sldMkLst>
        <pc:spChg chg="mod">
          <ac:chgData name="Duc Tang - Y17" userId="ee647319-0f2b-484e-9e94-552dc6ac22ee" providerId="ADAL" clId="{60A3F3E0-1240-4D4B-9FDE-D962ED971A42}" dt="2023-03-08T01:09:06.170" v="186" actId="20577"/>
          <ac:spMkLst>
            <pc:docMk/>
            <pc:sldMk cId="1295381848" sldId="308"/>
            <ac:spMk id="3" creationId="{0A896821-0E7B-472B-8ED2-882DD8F9030B}"/>
          </ac:spMkLst>
        </pc:spChg>
      </pc:sldChg>
    </pc:docChg>
  </pc:docChgLst>
  <pc:docChgLst>
    <pc:chgData name="Duc Tang - Y17" userId="S::thduc.y17@ump.edu.vn::ee647319-0f2b-484e-9e94-552dc6ac22ee" providerId="AD" clId="Web-{32D9FB2C-159E-44A6-8739-B3C2BB0897B2}"/>
    <pc:docChg chg="modSld">
      <pc:chgData name="Duc Tang - Y17" userId="S::thduc.y17@ump.edu.vn::ee647319-0f2b-484e-9e94-552dc6ac22ee" providerId="AD" clId="Web-{32D9FB2C-159E-44A6-8739-B3C2BB0897B2}" dt="2023-03-07T13:10:58.285" v="13" actId="20577"/>
      <pc:docMkLst>
        <pc:docMk/>
      </pc:docMkLst>
      <pc:sldChg chg="modSp">
        <pc:chgData name="Duc Tang - Y17" userId="S::thduc.y17@ump.edu.vn::ee647319-0f2b-484e-9e94-552dc6ac22ee" providerId="AD" clId="Web-{32D9FB2C-159E-44A6-8739-B3C2BB0897B2}" dt="2023-03-07T13:10:58.285" v="13" actId="20577"/>
        <pc:sldMkLst>
          <pc:docMk/>
          <pc:sldMk cId="1889144111" sldId="257"/>
        </pc:sldMkLst>
        <pc:spChg chg="mod">
          <ac:chgData name="Duc Tang - Y17" userId="S::thduc.y17@ump.edu.vn::ee647319-0f2b-484e-9e94-552dc6ac22ee" providerId="AD" clId="Web-{32D9FB2C-159E-44A6-8739-B3C2BB0897B2}" dt="2023-03-07T13:10:58.285" v="13" actId="20577"/>
          <ac:spMkLst>
            <pc:docMk/>
            <pc:sldMk cId="1889144111" sldId="257"/>
            <ac:spMk id="3" creationId="{D9B16227-7B4F-41C7-8ED4-EC4DCF9B8BF2}"/>
          </ac:spMkLst>
        </pc:spChg>
      </pc:sldChg>
    </pc:docChg>
  </pc:docChgLst>
  <pc:docChgLst>
    <pc:chgData name="Duc Tang - Y17" userId="S::thduc.y17@ump.edu.vn::ee647319-0f2b-484e-9e94-552dc6ac22ee" providerId="AD" clId="Web-{3104DE1D-D249-9803-E8A8-36CC9A11D2B7}"/>
    <pc:docChg chg="addSld modSld">
      <pc:chgData name="Duc Tang - Y17" userId="S::thduc.y17@ump.edu.vn::ee647319-0f2b-484e-9e94-552dc6ac22ee" providerId="AD" clId="Web-{3104DE1D-D249-9803-E8A8-36CC9A11D2B7}" dt="2023-03-07T20:30:12.181" v="121" actId="20577"/>
      <pc:docMkLst>
        <pc:docMk/>
      </pc:docMkLst>
      <pc:sldChg chg="modSp">
        <pc:chgData name="Duc Tang - Y17" userId="S::thduc.y17@ump.edu.vn::ee647319-0f2b-484e-9e94-552dc6ac22ee" providerId="AD" clId="Web-{3104DE1D-D249-9803-E8A8-36CC9A11D2B7}" dt="2023-03-07T20:29:24.914" v="109" actId="20577"/>
        <pc:sldMkLst>
          <pc:docMk/>
          <pc:sldMk cId="1969346095" sldId="311"/>
        </pc:sldMkLst>
        <pc:spChg chg="mod">
          <ac:chgData name="Duc Tang - Y17" userId="S::thduc.y17@ump.edu.vn::ee647319-0f2b-484e-9e94-552dc6ac22ee" providerId="AD" clId="Web-{3104DE1D-D249-9803-E8A8-36CC9A11D2B7}" dt="2023-03-07T20:29:24.914" v="109" actId="20577"/>
          <ac:spMkLst>
            <pc:docMk/>
            <pc:sldMk cId="1969346095" sldId="311"/>
            <ac:spMk id="7" creationId="{2AF1E205-CE7A-EA30-AD21-8CC89ECC33C8}"/>
          </ac:spMkLst>
        </pc:spChg>
      </pc:sldChg>
      <pc:sldChg chg="modSp">
        <pc:chgData name="Duc Tang - Y17" userId="S::thduc.y17@ump.edu.vn::ee647319-0f2b-484e-9e94-552dc6ac22ee" providerId="AD" clId="Web-{3104DE1D-D249-9803-E8A8-36CC9A11D2B7}" dt="2023-03-07T20:24:45.984" v="33" actId="20577"/>
        <pc:sldMkLst>
          <pc:docMk/>
          <pc:sldMk cId="1605203003" sldId="312"/>
        </pc:sldMkLst>
        <pc:spChg chg="mod">
          <ac:chgData name="Duc Tang - Y17" userId="S::thduc.y17@ump.edu.vn::ee647319-0f2b-484e-9e94-552dc6ac22ee" providerId="AD" clId="Web-{3104DE1D-D249-9803-E8A8-36CC9A11D2B7}" dt="2023-03-07T20:24:45.984" v="33" actId="20577"/>
          <ac:spMkLst>
            <pc:docMk/>
            <pc:sldMk cId="1605203003" sldId="312"/>
            <ac:spMk id="6" creationId="{88051015-81BE-4CD3-93CB-A22A951EB7E5}"/>
          </ac:spMkLst>
        </pc:spChg>
      </pc:sldChg>
      <pc:sldChg chg="modSp">
        <pc:chgData name="Duc Tang - Y17" userId="S::thduc.y17@ump.edu.vn::ee647319-0f2b-484e-9e94-552dc6ac22ee" providerId="AD" clId="Web-{3104DE1D-D249-9803-E8A8-36CC9A11D2B7}" dt="2023-03-07T20:30:12.181" v="121" actId="20577"/>
        <pc:sldMkLst>
          <pc:docMk/>
          <pc:sldMk cId="393203797" sldId="315"/>
        </pc:sldMkLst>
        <pc:spChg chg="mod">
          <ac:chgData name="Duc Tang - Y17" userId="S::thduc.y17@ump.edu.vn::ee647319-0f2b-484e-9e94-552dc6ac22ee" providerId="AD" clId="Web-{3104DE1D-D249-9803-E8A8-36CC9A11D2B7}" dt="2023-03-07T20:30:12.181" v="121" actId="20577"/>
          <ac:spMkLst>
            <pc:docMk/>
            <pc:sldMk cId="393203797" sldId="315"/>
            <ac:spMk id="3" creationId="{D9B16227-7B4F-41C7-8ED4-EC4DCF9B8BF2}"/>
          </ac:spMkLst>
        </pc:spChg>
      </pc:sldChg>
      <pc:sldChg chg="modSp add replId">
        <pc:chgData name="Duc Tang - Y17" userId="S::thduc.y17@ump.edu.vn::ee647319-0f2b-484e-9e94-552dc6ac22ee" providerId="AD" clId="Web-{3104DE1D-D249-9803-E8A8-36CC9A11D2B7}" dt="2023-03-07T20:26:48.660" v="61" actId="20577"/>
        <pc:sldMkLst>
          <pc:docMk/>
          <pc:sldMk cId="368862544" sldId="321"/>
        </pc:sldMkLst>
        <pc:spChg chg="mod">
          <ac:chgData name="Duc Tang - Y17" userId="S::thduc.y17@ump.edu.vn::ee647319-0f2b-484e-9e94-552dc6ac22ee" providerId="AD" clId="Web-{3104DE1D-D249-9803-E8A8-36CC9A11D2B7}" dt="2023-03-07T20:25:28.017" v="35" actId="20577"/>
          <ac:spMkLst>
            <pc:docMk/>
            <pc:sldMk cId="368862544" sldId="321"/>
            <ac:spMk id="2" creationId="{21C9E316-462D-4BB1-878A-9F3F6374D180}"/>
          </ac:spMkLst>
        </pc:spChg>
        <pc:spChg chg="mod">
          <ac:chgData name="Duc Tang - Y17" userId="S::thduc.y17@ump.edu.vn::ee647319-0f2b-484e-9e94-552dc6ac22ee" providerId="AD" clId="Web-{3104DE1D-D249-9803-E8A8-36CC9A11D2B7}" dt="2023-03-07T20:26:48.660" v="61" actId="20577"/>
          <ac:spMkLst>
            <pc:docMk/>
            <pc:sldMk cId="368862544" sldId="321"/>
            <ac:spMk id="7" creationId="{2AF1E205-CE7A-EA30-AD21-8CC89ECC33C8}"/>
          </ac:spMkLst>
        </pc:spChg>
      </pc:sldChg>
      <pc:sldChg chg="addSp delSp modSp add replId">
        <pc:chgData name="Duc Tang - Y17" userId="S::thduc.y17@ump.edu.vn::ee647319-0f2b-484e-9e94-552dc6ac22ee" providerId="AD" clId="Web-{3104DE1D-D249-9803-E8A8-36CC9A11D2B7}" dt="2023-03-07T20:28:55.554" v="108" actId="20577"/>
        <pc:sldMkLst>
          <pc:docMk/>
          <pc:sldMk cId="294456866" sldId="322"/>
        </pc:sldMkLst>
        <pc:spChg chg="mod">
          <ac:chgData name="Duc Tang - Y17" userId="S::thduc.y17@ump.edu.vn::ee647319-0f2b-484e-9e94-552dc6ac22ee" providerId="AD" clId="Web-{3104DE1D-D249-9803-E8A8-36CC9A11D2B7}" dt="2023-03-07T20:26:56.347" v="63" actId="20577"/>
          <ac:spMkLst>
            <pc:docMk/>
            <pc:sldMk cId="294456866" sldId="322"/>
            <ac:spMk id="2" creationId="{E89544C3-A86D-4EBD-A711-346ADEB2A9B8}"/>
          </ac:spMkLst>
        </pc:spChg>
        <pc:spChg chg="del">
          <ac:chgData name="Duc Tang - Y17" userId="S::thduc.y17@ump.edu.vn::ee647319-0f2b-484e-9e94-552dc6ac22ee" providerId="AD" clId="Web-{3104DE1D-D249-9803-E8A8-36CC9A11D2B7}" dt="2023-03-07T20:27:07.160" v="67"/>
          <ac:spMkLst>
            <pc:docMk/>
            <pc:sldMk cId="294456866" sldId="322"/>
            <ac:spMk id="5" creationId="{2E707769-DBB4-43D4-B51D-02A9596FD378}"/>
          </ac:spMkLst>
        </pc:spChg>
        <pc:spChg chg="add mod">
          <ac:chgData name="Duc Tang - Y17" userId="S::thduc.y17@ump.edu.vn::ee647319-0f2b-484e-9e94-552dc6ac22ee" providerId="AD" clId="Web-{3104DE1D-D249-9803-E8A8-36CC9A11D2B7}" dt="2023-03-07T20:28:55.554" v="108" actId="20577"/>
          <ac:spMkLst>
            <pc:docMk/>
            <pc:sldMk cId="294456866" sldId="322"/>
            <ac:spMk id="6" creationId="{3F4B45F4-1543-07E1-6404-87549141556E}"/>
          </ac:spMkLst>
        </pc:spChg>
        <pc:graphicFrameChg chg="del">
          <ac:chgData name="Duc Tang - Y17" userId="S::thduc.y17@ump.edu.vn::ee647319-0f2b-484e-9e94-552dc6ac22ee" providerId="AD" clId="Web-{3104DE1D-D249-9803-E8A8-36CC9A11D2B7}" dt="2023-03-07T20:26:58.629" v="64"/>
          <ac:graphicFrameMkLst>
            <pc:docMk/>
            <pc:sldMk cId="294456866" sldId="322"/>
            <ac:graphicFrameMk id="4" creationId="{A1C3162D-3AC1-4AB0-8ACE-4AD53C925F28}"/>
          </ac:graphicFrameMkLst>
        </pc:graphicFrameChg>
      </pc:sldChg>
    </pc:docChg>
  </pc:docChgLst>
  <pc:docChgLst>
    <pc:chgData name="Duc Tang - Y17" userId="S::thduc.y17@ump.edu.vn::ee647319-0f2b-484e-9e94-552dc6ac22ee" providerId="AD" clId="Web-{EC9AC045-9C31-06E8-7D62-C9111037EEA2}"/>
    <pc:docChg chg="addSld modSld">
      <pc:chgData name="Duc Tang - Y17" userId="S::thduc.y17@ump.edu.vn::ee647319-0f2b-484e-9e94-552dc6ac22ee" providerId="AD" clId="Web-{EC9AC045-9C31-06E8-7D62-C9111037EEA2}" dt="2023-03-08T22:05:22.010" v="34" actId="20577"/>
      <pc:docMkLst>
        <pc:docMk/>
      </pc:docMkLst>
      <pc:sldChg chg="modSp">
        <pc:chgData name="Duc Tang - Y17" userId="S::thduc.y17@ump.edu.vn::ee647319-0f2b-484e-9e94-552dc6ac22ee" providerId="AD" clId="Web-{EC9AC045-9C31-06E8-7D62-C9111037EEA2}" dt="2023-03-08T21:37:20.680" v="3" actId="20577"/>
        <pc:sldMkLst>
          <pc:docMk/>
          <pc:sldMk cId="2651334367" sldId="283"/>
        </pc:sldMkLst>
        <pc:spChg chg="mod">
          <ac:chgData name="Duc Tang - Y17" userId="S::thduc.y17@ump.edu.vn::ee647319-0f2b-484e-9e94-552dc6ac22ee" providerId="AD" clId="Web-{EC9AC045-9C31-06E8-7D62-C9111037EEA2}" dt="2023-03-08T21:37:20.680" v="3" actId="20577"/>
          <ac:spMkLst>
            <pc:docMk/>
            <pc:sldMk cId="2651334367" sldId="283"/>
            <ac:spMk id="3" creationId="{00000000-0000-0000-0000-000000000000}"/>
          </ac:spMkLst>
        </pc:spChg>
      </pc:sldChg>
      <pc:sldChg chg="modSp">
        <pc:chgData name="Duc Tang - Y17" userId="S::thduc.y17@ump.edu.vn::ee647319-0f2b-484e-9e94-552dc6ac22ee" providerId="AD" clId="Web-{EC9AC045-9C31-06E8-7D62-C9111037EEA2}" dt="2023-03-08T21:38:16.509" v="5" actId="20577"/>
        <pc:sldMkLst>
          <pc:docMk/>
          <pc:sldMk cId="3771236825" sldId="284"/>
        </pc:sldMkLst>
        <pc:spChg chg="mod">
          <ac:chgData name="Duc Tang - Y17" userId="S::thduc.y17@ump.edu.vn::ee647319-0f2b-484e-9e94-552dc6ac22ee" providerId="AD" clId="Web-{EC9AC045-9C31-06E8-7D62-C9111037EEA2}" dt="2023-03-08T21:38:16.509" v="5" actId="20577"/>
          <ac:spMkLst>
            <pc:docMk/>
            <pc:sldMk cId="3771236825" sldId="284"/>
            <ac:spMk id="3" creationId="{00000000-0000-0000-0000-000000000000}"/>
          </ac:spMkLst>
        </pc:spChg>
      </pc:sldChg>
      <pc:sldChg chg="modSp">
        <pc:chgData name="Duc Tang - Y17" userId="S::thduc.y17@ump.edu.vn::ee647319-0f2b-484e-9e94-552dc6ac22ee" providerId="AD" clId="Web-{EC9AC045-9C31-06E8-7D62-C9111037EEA2}" dt="2023-03-08T22:04:12.133" v="33" actId="20577"/>
        <pc:sldMkLst>
          <pc:docMk/>
          <pc:sldMk cId="1037628871" sldId="294"/>
        </pc:sldMkLst>
        <pc:spChg chg="mod">
          <ac:chgData name="Duc Tang - Y17" userId="S::thduc.y17@ump.edu.vn::ee647319-0f2b-484e-9e94-552dc6ac22ee" providerId="AD" clId="Web-{EC9AC045-9C31-06E8-7D62-C9111037EEA2}" dt="2023-03-08T22:04:12.133" v="33" actId="20577"/>
          <ac:spMkLst>
            <pc:docMk/>
            <pc:sldMk cId="1037628871" sldId="294"/>
            <ac:spMk id="3" creationId="{15831CAE-F51E-404E-8C42-6AD92CFA8DB9}"/>
          </ac:spMkLst>
        </pc:spChg>
      </pc:sldChg>
      <pc:sldChg chg="delSp">
        <pc:chgData name="Duc Tang - Y17" userId="S::thduc.y17@ump.edu.vn::ee647319-0f2b-484e-9e94-552dc6ac22ee" providerId="AD" clId="Web-{EC9AC045-9C31-06E8-7D62-C9111037EEA2}" dt="2023-03-08T21:53:46.442" v="7"/>
        <pc:sldMkLst>
          <pc:docMk/>
          <pc:sldMk cId="433340219" sldId="320"/>
        </pc:sldMkLst>
        <pc:inkChg chg="del">
          <ac:chgData name="Duc Tang - Y17" userId="S::thduc.y17@ump.edu.vn::ee647319-0f2b-484e-9e94-552dc6ac22ee" providerId="AD" clId="Web-{EC9AC045-9C31-06E8-7D62-C9111037EEA2}" dt="2023-03-08T21:53:44.410" v="6"/>
          <ac:inkMkLst>
            <pc:docMk/>
            <pc:sldMk cId="433340219" sldId="320"/>
            <ac:inkMk id="10" creationId="{DDFAEDE1-0FDD-2F1F-F492-B803E9CE13F0}"/>
          </ac:inkMkLst>
        </pc:inkChg>
        <pc:inkChg chg="del">
          <ac:chgData name="Duc Tang - Y17" userId="S::thduc.y17@ump.edu.vn::ee647319-0f2b-484e-9e94-552dc6ac22ee" providerId="AD" clId="Web-{EC9AC045-9C31-06E8-7D62-C9111037EEA2}" dt="2023-03-08T21:53:46.442" v="7"/>
          <ac:inkMkLst>
            <pc:docMk/>
            <pc:sldMk cId="433340219" sldId="320"/>
            <ac:inkMk id="11" creationId="{C137D66F-7DA6-FE37-D9AA-B73748E2EBA6}"/>
          </ac:inkMkLst>
        </pc:inkChg>
      </pc:sldChg>
      <pc:sldChg chg="modSp">
        <pc:chgData name="Duc Tang - Y17" userId="S::thduc.y17@ump.edu.vn::ee647319-0f2b-484e-9e94-552dc6ac22ee" providerId="AD" clId="Web-{EC9AC045-9C31-06E8-7D62-C9111037EEA2}" dt="2023-03-08T22:05:22.010" v="34" actId="20577"/>
        <pc:sldMkLst>
          <pc:docMk/>
          <pc:sldMk cId="464628386" sldId="323"/>
        </pc:sldMkLst>
        <pc:spChg chg="mod">
          <ac:chgData name="Duc Tang - Y17" userId="S::thduc.y17@ump.edu.vn::ee647319-0f2b-484e-9e94-552dc6ac22ee" providerId="AD" clId="Web-{EC9AC045-9C31-06E8-7D62-C9111037EEA2}" dt="2023-03-08T22:05:22.010" v="34" actId="20577"/>
          <ac:spMkLst>
            <pc:docMk/>
            <pc:sldMk cId="464628386" sldId="323"/>
            <ac:spMk id="3" creationId="{36EDDE09-4531-AEEF-6755-16896C7A7B88}"/>
          </ac:spMkLst>
        </pc:spChg>
      </pc:sldChg>
      <pc:sldChg chg="addSp delSp modSp add replId">
        <pc:chgData name="Duc Tang - Y17" userId="S::thduc.y17@ump.edu.vn::ee647319-0f2b-484e-9e94-552dc6ac22ee" providerId="AD" clId="Web-{EC9AC045-9C31-06E8-7D62-C9111037EEA2}" dt="2023-03-08T21:55:53.351" v="22" actId="14100"/>
        <pc:sldMkLst>
          <pc:docMk/>
          <pc:sldMk cId="1415038520" sldId="324"/>
        </pc:sldMkLst>
        <pc:spChg chg="add del mod">
          <ac:chgData name="Duc Tang - Y17" userId="S::thduc.y17@ump.edu.vn::ee647319-0f2b-484e-9e94-552dc6ac22ee" providerId="AD" clId="Web-{EC9AC045-9C31-06E8-7D62-C9111037EEA2}" dt="2023-03-08T21:54:36.693" v="11"/>
          <ac:spMkLst>
            <pc:docMk/>
            <pc:sldMk cId="1415038520" sldId="324"/>
            <ac:spMk id="7" creationId="{0E05A341-AAA8-E06A-DCFC-8181CE797F9E}"/>
          </ac:spMkLst>
        </pc:spChg>
        <pc:picChg chg="del">
          <ac:chgData name="Duc Tang - Y17" userId="S::thduc.y17@ump.edu.vn::ee647319-0f2b-484e-9e94-552dc6ac22ee" providerId="AD" clId="Web-{EC9AC045-9C31-06E8-7D62-C9111037EEA2}" dt="2023-03-08T21:54:32.552" v="9"/>
          <ac:picMkLst>
            <pc:docMk/>
            <pc:sldMk cId="1415038520" sldId="324"/>
            <ac:picMk id="4" creationId="{457FFABB-A480-2302-AC69-68AC448B78BE}"/>
          </ac:picMkLst>
        </pc:picChg>
        <pc:picChg chg="del">
          <ac:chgData name="Duc Tang - Y17" userId="S::thduc.y17@ump.edu.vn::ee647319-0f2b-484e-9e94-552dc6ac22ee" providerId="AD" clId="Web-{EC9AC045-9C31-06E8-7D62-C9111037EEA2}" dt="2023-03-08T21:54:32.990" v="10"/>
          <ac:picMkLst>
            <pc:docMk/>
            <pc:sldMk cId="1415038520" sldId="324"/>
            <ac:picMk id="6" creationId="{781E91A4-A3D4-60FF-232C-E0128666D257}"/>
          </ac:picMkLst>
        </pc:picChg>
        <pc:picChg chg="add mod ord modCrop">
          <ac:chgData name="Duc Tang - Y17" userId="S::thduc.y17@ump.edu.vn::ee647319-0f2b-484e-9e94-552dc6ac22ee" providerId="AD" clId="Web-{EC9AC045-9C31-06E8-7D62-C9111037EEA2}" dt="2023-03-08T21:55:00.787" v="16" actId="14100"/>
          <ac:picMkLst>
            <pc:docMk/>
            <pc:sldMk cId="1415038520" sldId="324"/>
            <ac:picMk id="8" creationId="{2FFC9A77-477F-5144-D19B-ABFFBF9BC542}"/>
          </ac:picMkLst>
        </pc:picChg>
        <pc:picChg chg="add mod modCrop">
          <ac:chgData name="Duc Tang - Y17" userId="S::thduc.y17@ump.edu.vn::ee647319-0f2b-484e-9e94-552dc6ac22ee" providerId="AD" clId="Web-{EC9AC045-9C31-06E8-7D62-C9111037EEA2}" dt="2023-03-08T21:55:53.351" v="22" actId="14100"/>
          <ac:picMkLst>
            <pc:docMk/>
            <pc:sldMk cId="1415038520" sldId="324"/>
            <ac:picMk id="9" creationId="{3CA964FE-E011-A5C6-C682-70500289F5E6}"/>
          </ac:picMkLst>
        </pc:picChg>
        <pc:inkChg chg="del">
          <ac:chgData name="Duc Tang - Y17" userId="S::thduc.y17@ump.edu.vn::ee647319-0f2b-484e-9e94-552dc6ac22ee" providerId="AD" clId="Web-{EC9AC045-9C31-06E8-7D62-C9111037EEA2}" dt="2023-03-08T21:54:37.224" v="12"/>
          <ac:inkMkLst>
            <pc:docMk/>
            <pc:sldMk cId="1415038520" sldId="324"/>
            <ac:inkMk id="5" creationId="{54951F6A-DF6E-EA54-603E-D32FAF7FC2DC}"/>
          </ac:inkMkLst>
        </pc:inkChg>
      </pc:sldChg>
      <pc:sldChg chg="addSp delSp modSp add replId">
        <pc:chgData name="Duc Tang - Y17" userId="S::thduc.y17@ump.edu.vn::ee647319-0f2b-484e-9e94-552dc6ac22ee" providerId="AD" clId="Web-{EC9AC045-9C31-06E8-7D62-C9111037EEA2}" dt="2023-03-08T21:58:55.153" v="31" actId="14100"/>
        <pc:sldMkLst>
          <pc:docMk/>
          <pc:sldMk cId="4080608534" sldId="325"/>
        </pc:sldMkLst>
        <pc:spChg chg="add del mod">
          <ac:chgData name="Duc Tang - Y17" userId="S::thduc.y17@ump.edu.vn::ee647319-0f2b-484e-9e94-552dc6ac22ee" providerId="AD" clId="Web-{EC9AC045-9C31-06E8-7D62-C9111037EEA2}" dt="2023-03-08T21:58:29.777" v="26"/>
          <ac:spMkLst>
            <pc:docMk/>
            <pc:sldMk cId="4080608534" sldId="325"/>
            <ac:spMk id="4" creationId="{F133E1EC-AF5D-1675-28B1-315FEE2496D1}"/>
          </ac:spMkLst>
        </pc:spChg>
        <pc:picChg chg="add mod ord modCrop">
          <ac:chgData name="Duc Tang - Y17" userId="S::thduc.y17@ump.edu.vn::ee647319-0f2b-484e-9e94-552dc6ac22ee" providerId="AD" clId="Web-{EC9AC045-9C31-06E8-7D62-C9111037EEA2}" dt="2023-03-08T21:58:55.153" v="31" actId="14100"/>
          <ac:picMkLst>
            <pc:docMk/>
            <pc:sldMk cId="4080608534" sldId="325"/>
            <ac:picMk id="5" creationId="{EA0DB511-FBB6-2F75-EB25-A6C1418B66DD}"/>
          </ac:picMkLst>
        </pc:picChg>
        <pc:picChg chg="del">
          <ac:chgData name="Duc Tang - Y17" userId="S::thduc.y17@ump.edu.vn::ee647319-0f2b-484e-9e94-552dc6ac22ee" providerId="AD" clId="Web-{EC9AC045-9C31-06E8-7D62-C9111037EEA2}" dt="2023-03-08T21:58:25.668" v="24"/>
          <ac:picMkLst>
            <pc:docMk/>
            <pc:sldMk cId="4080608534" sldId="325"/>
            <ac:picMk id="8" creationId="{2FFC9A77-477F-5144-D19B-ABFFBF9BC542}"/>
          </ac:picMkLst>
        </pc:picChg>
        <pc:picChg chg="del">
          <ac:chgData name="Duc Tang - Y17" userId="S::thduc.y17@ump.edu.vn::ee647319-0f2b-484e-9e94-552dc6ac22ee" providerId="AD" clId="Web-{EC9AC045-9C31-06E8-7D62-C9111037EEA2}" dt="2023-03-08T21:58:26.090" v="25"/>
          <ac:picMkLst>
            <pc:docMk/>
            <pc:sldMk cId="4080608534" sldId="325"/>
            <ac:picMk id="9" creationId="{3CA964FE-E011-A5C6-C682-70500289F5E6}"/>
          </ac:picMkLst>
        </pc:picChg>
      </pc:sldChg>
    </pc:docChg>
  </pc:docChgLst>
  <pc:docChgLst>
    <pc:chgData name="Duc Tang - Y17" userId="S::thduc.y17@ump.edu.vn::ee647319-0f2b-484e-9e94-552dc6ac22ee" providerId="AD" clId="Web-{09808300-AF70-44C5-C868-A0BFDAC3C0FB}"/>
    <pc:docChg chg="modSld">
      <pc:chgData name="Duc Tang - Y17" userId="S::thduc.y17@ump.edu.vn::ee647319-0f2b-484e-9e94-552dc6ac22ee" providerId="AD" clId="Web-{09808300-AF70-44C5-C868-A0BFDAC3C0FB}" dt="2023-03-09T12:35:27.204" v="169" actId="20577"/>
      <pc:docMkLst>
        <pc:docMk/>
      </pc:docMkLst>
      <pc:sldChg chg="modSp">
        <pc:chgData name="Duc Tang - Y17" userId="S::thduc.y17@ump.edu.vn::ee647319-0f2b-484e-9e94-552dc6ac22ee" providerId="AD" clId="Web-{09808300-AF70-44C5-C868-A0BFDAC3C0FB}" dt="2023-03-09T12:33:37.091" v="136" actId="20577"/>
        <pc:sldMkLst>
          <pc:docMk/>
          <pc:sldMk cId="2033902373" sldId="281"/>
        </pc:sldMkLst>
        <pc:spChg chg="mod">
          <ac:chgData name="Duc Tang - Y17" userId="S::thduc.y17@ump.edu.vn::ee647319-0f2b-484e-9e94-552dc6ac22ee" providerId="AD" clId="Web-{09808300-AF70-44C5-C868-A0BFDAC3C0FB}" dt="2023-03-09T12:33:37.091" v="136" actId="20577"/>
          <ac:spMkLst>
            <pc:docMk/>
            <pc:sldMk cId="2033902373" sldId="281"/>
            <ac:spMk id="3" creationId="{00000000-0000-0000-0000-000000000000}"/>
          </ac:spMkLst>
        </pc:spChg>
      </pc:sldChg>
      <pc:sldChg chg="modSp">
        <pc:chgData name="Duc Tang - Y17" userId="S::thduc.y17@ump.edu.vn::ee647319-0f2b-484e-9e94-552dc6ac22ee" providerId="AD" clId="Web-{09808300-AF70-44C5-C868-A0BFDAC3C0FB}" dt="2023-03-09T12:34:31.061" v="149" actId="20577"/>
        <pc:sldMkLst>
          <pc:docMk/>
          <pc:sldMk cId="3771236825" sldId="284"/>
        </pc:sldMkLst>
        <pc:spChg chg="mod">
          <ac:chgData name="Duc Tang - Y17" userId="S::thduc.y17@ump.edu.vn::ee647319-0f2b-484e-9e94-552dc6ac22ee" providerId="AD" clId="Web-{09808300-AF70-44C5-C868-A0BFDAC3C0FB}" dt="2023-03-09T12:34:31.061" v="149" actId="20577"/>
          <ac:spMkLst>
            <pc:docMk/>
            <pc:sldMk cId="3771236825" sldId="284"/>
            <ac:spMk id="3" creationId="{00000000-0000-0000-0000-000000000000}"/>
          </ac:spMkLst>
        </pc:spChg>
      </pc:sldChg>
      <pc:sldChg chg="modSp">
        <pc:chgData name="Duc Tang - Y17" userId="S::thduc.y17@ump.edu.vn::ee647319-0f2b-484e-9e94-552dc6ac22ee" providerId="AD" clId="Web-{09808300-AF70-44C5-C868-A0BFDAC3C0FB}" dt="2023-03-09T12:35:27.204" v="169" actId="20577"/>
        <pc:sldMkLst>
          <pc:docMk/>
          <pc:sldMk cId="1037628871" sldId="294"/>
        </pc:sldMkLst>
        <pc:spChg chg="mod">
          <ac:chgData name="Duc Tang - Y17" userId="S::thduc.y17@ump.edu.vn::ee647319-0f2b-484e-9e94-552dc6ac22ee" providerId="AD" clId="Web-{09808300-AF70-44C5-C868-A0BFDAC3C0FB}" dt="2023-03-09T12:35:27.204" v="169" actId="20577"/>
          <ac:spMkLst>
            <pc:docMk/>
            <pc:sldMk cId="1037628871" sldId="294"/>
            <ac:spMk id="3" creationId="{15831CAE-F51E-404E-8C42-6AD92CFA8DB9}"/>
          </ac:spMkLst>
        </pc:spChg>
      </pc:sldChg>
      <pc:sldChg chg="modSp">
        <pc:chgData name="Duc Tang - Y17" userId="S::thduc.y17@ump.edu.vn::ee647319-0f2b-484e-9e94-552dc6ac22ee" providerId="AD" clId="Web-{09808300-AF70-44C5-C868-A0BFDAC3C0FB}" dt="2023-03-09T12:32:45.604" v="124" actId="20577"/>
        <pc:sldMkLst>
          <pc:docMk/>
          <pc:sldMk cId="789983805" sldId="296"/>
        </pc:sldMkLst>
        <pc:spChg chg="mod">
          <ac:chgData name="Duc Tang - Y17" userId="S::thduc.y17@ump.edu.vn::ee647319-0f2b-484e-9e94-552dc6ac22ee" providerId="AD" clId="Web-{09808300-AF70-44C5-C868-A0BFDAC3C0FB}" dt="2023-03-09T12:32:45.604" v="124" actId="20577"/>
          <ac:spMkLst>
            <pc:docMk/>
            <pc:sldMk cId="789983805" sldId="296"/>
            <ac:spMk id="3" creationId="{A344166C-E11F-4214-AEB6-4776EBF60AFA}"/>
          </ac:spMkLst>
        </pc:spChg>
      </pc:sldChg>
      <pc:sldChg chg="modSp">
        <pc:chgData name="Duc Tang - Y17" userId="S::thduc.y17@ump.edu.vn::ee647319-0f2b-484e-9e94-552dc6ac22ee" providerId="AD" clId="Web-{09808300-AF70-44C5-C868-A0BFDAC3C0FB}" dt="2023-03-09T12:31:03.429" v="116" actId="20577"/>
        <pc:sldMkLst>
          <pc:docMk/>
          <pc:sldMk cId="3390756101" sldId="299"/>
        </pc:sldMkLst>
        <pc:spChg chg="mod">
          <ac:chgData name="Duc Tang - Y17" userId="S::thduc.y17@ump.edu.vn::ee647319-0f2b-484e-9e94-552dc6ac22ee" providerId="AD" clId="Web-{09808300-AF70-44C5-C868-A0BFDAC3C0FB}" dt="2023-03-09T12:31:03.429" v="116" actId="20577"/>
          <ac:spMkLst>
            <pc:docMk/>
            <pc:sldMk cId="3390756101" sldId="299"/>
            <ac:spMk id="3" creationId="{AA29E1F8-EE91-4785-A812-B51965A4BF8B}"/>
          </ac:spMkLst>
        </pc:spChg>
      </pc:sldChg>
    </pc:docChg>
  </pc:docChgLst>
  <pc:docChgLst>
    <pc:chgData name="Duc Tang - Y17" userId="S::thduc.y17@ump.edu.vn::ee647319-0f2b-484e-9e94-552dc6ac22ee" providerId="AD" clId="Web-{76FE4267-349F-695F-5C33-8D1D14C1088C}"/>
    <pc:docChg chg="modSld">
      <pc:chgData name="Duc Tang - Y17" userId="S::thduc.y17@ump.edu.vn::ee647319-0f2b-484e-9e94-552dc6ac22ee" providerId="AD" clId="Web-{76FE4267-349F-695F-5C33-8D1D14C1088C}" dt="2023-03-07T14:22:37.450" v="7" actId="20577"/>
      <pc:docMkLst>
        <pc:docMk/>
      </pc:docMkLst>
      <pc:sldChg chg="modSp">
        <pc:chgData name="Duc Tang - Y17" userId="S::thduc.y17@ump.edu.vn::ee647319-0f2b-484e-9e94-552dc6ac22ee" providerId="AD" clId="Web-{76FE4267-349F-695F-5C33-8D1D14C1088C}" dt="2023-03-07T14:22:37.450" v="7" actId="20577"/>
        <pc:sldMkLst>
          <pc:docMk/>
          <pc:sldMk cId="1605203003" sldId="312"/>
        </pc:sldMkLst>
        <pc:spChg chg="mod">
          <ac:chgData name="Duc Tang - Y17" userId="S::thduc.y17@ump.edu.vn::ee647319-0f2b-484e-9e94-552dc6ac22ee" providerId="AD" clId="Web-{76FE4267-349F-695F-5C33-8D1D14C1088C}" dt="2023-03-07T14:22:37.450" v="7" actId="20577"/>
          <ac:spMkLst>
            <pc:docMk/>
            <pc:sldMk cId="1605203003" sldId="312"/>
            <ac:spMk id="6" creationId="{88051015-81BE-4CD3-93CB-A22A951EB7E5}"/>
          </ac:spMkLst>
        </pc:spChg>
      </pc:sldChg>
      <pc:sldChg chg="modSp">
        <pc:chgData name="Duc Tang - Y17" userId="S::thduc.y17@ump.edu.vn::ee647319-0f2b-484e-9e94-552dc6ac22ee" providerId="AD" clId="Web-{76FE4267-349F-695F-5C33-8D1D14C1088C}" dt="2023-03-07T14:21:00.728" v="3" actId="20577"/>
        <pc:sldMkLst>
          <pc:docMk/>
          <pc:sldMk cId="1731510835" sldId="319"/>
        </pc:sldMkLst>
        <pc:spChg chg="mod">
          <ac:chgData name="Duc Tang - Y17" userId="S::thduc.y17@ump.edu.vn::ee647319-0f2b-484e-9e94-552dc6ac22ee" providerId="AD" clId="Web-{76FE4267-349F-695F-5C33-8D1D14C1088C}" dt="2023-03-07T14:21:00.728" v="3" actId="20577"/>
          <ac:spMkLst>
            <pc:docMk/>
            <pc:sldMk cId="1731510835" sldId="319"/>
            <ac:spMk id="3" creationId="{36EDDE09-4531-AEEF-6755-16896C7A7B88}"/>
          </ac:spMkLst>
        </pc:spChg>
      </pc:sldChg>
    </pc:docChg>
  </pc:docChgLst>
  <pc:docChgLst>
    <pc:chgData name="Duc Tang - Y17" userId="S::thduc.y17@ump.edu.vn::ee647319-0f2b-484e-9e94-552dc6ac22ee" providerId="AD" clId="Web-{07B7B470-36AA-1968-E064-19188D56C09A}"/>
    <pc:docChg chg="modSld">
      <pc:chgData name="Duc Tang - Y17" userId="S::thduc.y17@ump.edu.vn::ee647319-0f2b-484e-9e94-552dc6ac22ee" providerId="AD" clId="Web-{07B7B470-36AA-1968-E064-19188D56C09A}" dt="2023-03-09T10:49:39.045" v="89" actId="20577"/>
      <pc:docMkLst>
        <pc:docMk/>
      </pc:docMkLst>
      <pc:sldChg chg="modSp">
        <pc:chgData name="Duc Tang - Y17" userId="S::thduc.y17@ump.edu.vn::ee647319-0f2b-484e-9e94-552dc6ac22ee" providerId="AD" clId="Web-{07B7B470-36AA-1968-E064-19188D56C09A}" dt="2023-03-09T10:48:54.715" v="60" actId="20577"/>
        <pc:sldMkLst>
          <pc:docMk/>
          <pc:sldMk cId="2033902373" sldId="281"/>
        </pc:sldMkLst>
        <pc:spChg chg="mod">
          <ac:chgData name="Duc Tang - Y17" userId="S::thduc.y17@ump.edu.vn::ee647319-0f2b-484e-9e94-552dc6ac22ee" providerId="AD" clId="Web-{07B7B470-36AA-1968-E064-19188D56C09A}" dt="2023-03-09T10:48:54.715" v="60" actId="20577"/>
          <ac:spMkLst>
            <pc:docMk/>
            <pc:sldMk cId="2033902373" sldId="281"/>
            <ac:spMk id="3" creationId="{00000000-0000-0000-0000-000000000000}"/>
          </ac:spMkLst>
        </pc:spChg>
      </pc:sldChg>
      <pc:sldChg chg="modSp">
        <pc:chgData name="Duc Tang - Y17" userId="S::thduc.y17@ump.edu.vn::ee647319-0f2b-484e-9e94-552dc6ac22ee" providerId="AD" clId="Web-{07B7B470-36AA-1968-E064-19188D56C09A}" dt="2023-03-09T10:49:39.045" v="89" actId="20577"/>
        <pc:sldMkLst>
          <pc:docMk/>
          <pc:sldMk cId="2651334367" sldId="283"/>
        </pc:sldMkLst>
        <pc:spChg chg="mod">
          <ac:chgData name="Duc Tang - Y17" userId="S::thduc.y17@ump.edu.vn::ee647319-0f2b-484e-9e94-552dc6ac22ee" providerId="AD" clId="Web-{07B7B470-36AA-1968-E064-19188D56C09A}" dt="2023-03-09T10:49:39.045" v="89" actId="20577"/>
          <ac:spMkLst>
            <pc:docMk/>
            <pc:sldMk cId="2651334367" sldId="283"/>
            <ac:spMk id="3" creationId="{00000000-0000-0000-0000-000000000000}"/>
          </ac:spMkLst>
        </pc:spChg>
      </pc:sldChg>
      <pc:sldChg chg="modSp">
        <pc:chgData name="Duc Tang - Y17" userId="S::thduc.y17@ump.edu.vn::ee647319-0f2b-484e-9e94-552dc6ac22ee" providerId="AD" clId="Web-{07B7B470-36AA-1968-E064-19188D56C09A}" dt="2023-03-09T10:48:04.058" v="30" actId="20577"/>
        <pc:sldMkLst>
          <pc:docMk/>
          <pc:sldMk cId="789983805" sldId="296"/>
        </pc:sldMkLst>
        <pc:spChg chg="mod">
          <ac:chgData name="Duc Tang - Y17" userId="S::thduc.y17@ump.edu.vn::ee647319-0f2b-484e-9e94-552dc6ac22ee" providerId="AD" clId="Web-{07B7B470-36AA-1968-E064-19188D56C09A}" dt="2023-03-09T10:48:04.058" v="30" actId="20577"/>
          <ac:spMkLst>
            <pc:docMk/>
            <pc:sldMk cId="789983805" sldId="296"/>
            <ac:spMk id="3" creationId="{A344166C-E11F-4214-AEB6-4776EBF60AFA}"/>
          </ac:spMkLst>
        </pc:spChg>
      </pc:sldChg>
      <pc:sldChg chg="modSp">
        <pc:chgData name="Duc Tang - Y17" userId="S::thduc.y17@ump.edu.vn::ee647319-0f2b-484e-9e94-552dc6ac22ee" providerId="AD" clId="Web-{07B7B470-36AA-1968-E064-19188D56C09A}" dt="2023-03-09T10:48:27.465" v="49" actId="20577"/>
        <pc:sldMkLst>
          <pc:docMk/>
          <pc:sldMk cId="2865888563" sldId="309"/>
        </pc:sldMkLst>
        <pc:spChg chg="mod">
          <ac:chgData name="Duc Tang - Y17" userId="S::thduc.y17@ump.edu.vn::ee647319-0f2b-484e-9e94-552dc6ac22ee" providerId="AD" clId="Web-{07B7B470-36AA-1968-E064-19188D56C09A}" dt="2023-03-09T10:48:27.465" v="49" actId="20577"/>
          <ac:spMkLst>
            <pc:docMk/>
            <pc:sldMk cId="2865888563" sldId="309"/>
            <ac:spMk id="3" creationId="{AA29E1F8-EE91-4785-A812-B51965A4BF8B}"/>
          </ac:spMkLst>
        </pc:spChg>
      </pc:sldChg>
    </pc:docChg>
  </pc:docChgLst>
  <pc:docChgLst>
    <pc:chgData name="Duc Tang - Y17" userId="S::thduc.y17@ump.edu.vn::ee647319-0f2b-484e-9e94-552dc6ac22ee" providerId="AD" clId="Web-{25F9077B-80E1-226E-22C0-CE594526E8F3}"/>
    <pc:docChg chg="modSld">
      <pc:chgData name="Duc Tang - Y17" userId="S::thduc.y17@ump.edu.vn::ee647319-0f2b-484e-9e94-552dc6ac22ee" providerId="AD" clId="Web-{25F9077B-80E1-226E-22C0-CE594526E8F3}" dt="2023-03-08T13:27:54.131" v="154" actId="20577"/>
      <pc:docMkLst>
        <pc:docMk/>
      </pc:docMkLst>
      <pc:sldChg chg="modSp">
        <pc:chgData name="Duc Tang - Y17" userId="S::thduc.y17@ump.edu.vn::ee647319-0f2b-484e-9e94-552dc6ac22ee" providerId="AD" clId="Web-{25F9077B-80E1-226E-22C0-CE594526E8F3}" dt="2023-03-08T13:22:04.402" v="101" actId="20577"/>
        <pc:sldMkLst>
          <pc:docMk/>
          <pc:sldMk cId="2033902373" sldId="281"/>
        </pc:sldMkLst>
        <pc:spChg chg="mod">
          <ac:chgData name="Duc Tang - Y17" userId="S::thduc.y17@ump.edu.vn::ee647319-0f2b-484e-9e94-552dc6ac22ee" providerId="AD" clId="Web-{25F9077B-80E1-226E-22C0-CE594526E8F3}" dt="2023-03-08T13:22:04.402" v="101" actId="20577"/>
          <ac:spMkLst>
            <pc:docMk/>
            <pc:sldMk cId="2033902373" sldId="281"/>
            <ac:spMk id="3" creationId="{00000000-0000-0000-0000-000000000000}"/>
          </ac:spMkLst>
        </pc:spChg>
      </pc:sldChg>
      <pc:sldChg chg="modSp">
        <pc:chgData name="Duc Tang - Y17" userId="S::thduc.y17@ump.edu.vn::ee647319-0f2b-484e-9e94-552dc6ac22ee" providerId="AD" clId="Web-{25F9077B-80E1-226E-22C0-CE594526E8F3}" dt="2023-03-08T13:22:09.386" v="106" actId="20577"/>
        <pc:sldMkLst>
          <pc:docMk/>
          <pc:sldMk cId="2009557379" sldId="282"/>
        </pc:sldMkLst>
        <pc:spChg chg="mod">
          <ac:chgData name="Duc Tang - Y17" userId="S::thduc.y17@ump.edu.vn::ee647319-0f2b-484e-9e94-552dc6ac22ee" providerId="AD" clId="Web-{25F9077B-80E1-226E-22C0-CE594526E8F3}" dt="2023-03-08T13:22:09.386" v="106" actId="20577"/>
          <ac:spMkLst>
            <pc:docMk/>
            <pc:sldMk cId="2009557379" sldId="282"/>
            <ac:spMk id="3" creationId="{00000000-0000-0000-0000-000000000000}"/>
          </ac:spMkLst>
        </pc:spChg>
      </pc:sldChg>
      <pc:sldChg chg="modSp">
        <pc:chgData name="Duc Tang - Y17" userId="S::thduc.y17@ump.edu.vn::ee647319-0f2b-484e-9e94-552dc6ac22ee" providerId="AD" clId="Web-{25F9077B-80E1-226E-22C0-CE594526E8F3}" dt="2023-03-08T13:23:36.451" v="144" actId="20577"/>
        <pc:sldMkLst>
          <pc:docMk/>
          <pc:sldMk cId="3771236825" sldId="284"/>
        </pc:sldMkLst>
        <pc:spChg chg="mod">
          <ac:chgData name="Duc Tang - Y17" userId="S::thduc.y17@ump.edu.vn::ee647319-0f2b-484e-9e94-552dc6ac22ee" providerId="AD" clId="Web-{25F9077B-80E1-226E-22C0-CE594526E8F3}" dt="2023-03-08T13:23:36.451" v="144" actId="20577"/>
          <ac:spMkLst>
            <pc:docMk/>
            <pc:sldMk cId="3771236825" sldId="284"/>
            <ac:spMk id="3" creationId="{00000000-0000-0000-0000-000000000000}"/>
          </ac:spMkLst>
        </pc:spChg>
      </pc:sldChg>
      <pc:sldChg chg="modSp">
        <pc:chgData name="Duc Tang - Y17" userId="S::thduc.y17@ump.edu.vn::ee647319-0f2b-484e-9e94-552dc6ac22ee" providerId="AD" clId="Web-{25F9077B-80E1-226E-22C0-CE594526E8F3}" dt="2023-03-08T13:18:57.411" v="11" actId="20577"/>
        <pc:sldMkLst>
          <pc:docMk/>
          <pc:sldMk cId="587844607" sldId="293"/>
        </pc:sldMkLst>
        <pc:spChg chg="mod">
          <ac:chgData name="Duc Tang - Y17" userId="S::thduc.y17@ump.edu.vn::ee647319-0f2b-484e-9e94-552dc6ac22ee" providerId="AD" clId="Web-{25F9077B-80E1-226E-22C0-CE594526E8F3}" dt="2023-03-08T13:18:57.411" v="11" actId="20577"/>
          <ac:spMkLst>
            <pc:docMk/>
            <pc:sldMk cId="587844607" sldId="293"/>
            <ac:spMk id="3" creationId="{4F4453DF-38B3-4E9B-865C-F59B78241236}"/>
          </ac:spMkLst>
        </pc:spChg>
      </pc:sldChg>
      <pc:sldChg chg="modSp">
        <pc:chgData name="Duc Tang - Y17" userId="S::thduc.y17@ump.edu.vn::ee647319-0f2b-484e-9e94-552dc6ac22ee" providerId="AD" clId="Web-{25F9077B-80E1-226E-22C0-CE594526E8F3}" dt="2023-03-08T13:21:37.213" v="75" actId="20577"/>
        <pc:sldMkLst>
          <pc:docMk/>
          <pc:sldMk cId="1037628871" sldId="294"/>
        </pc:sldMkLst>
        <pc:spChg chg="mod">
          <ac:chgData name="Duc Tang - Y17" userId="S::thduc.y17@ump.edu.vn::ee647319-0f2b-484e-9e94-552dc6ac22ee" providerId="AD" clId="Web-{25F9077B-80E1-226E-22C0-CE594526E8F3}" dt="2023-03-08T13:21:37.213" v="75" actId="20577"/>
          <ac:spMkLst>
            <pc:docMk/>
            <pc:sldMk cId="1037628871" sldId="294"/>
            <ac:spMk id="3" creationId="{15831CAE-F51E-404E-8C42-6AD92CFA8DB9}"/>
          </ac:spMkLst>
        </pc:spChg>
      </pc:sldChg>
      <pc:sldChg chg="modSp">
        <pc:chgData name="Duc Tang - Y17" userId="S::thduc.y17@ump.edu.vn::ee647319-0f2b-484e-9e94-552dc6ac22ee" providerId="AD" clId="Web-{25F9077B-80E1-226E-22C0-CE594526E8F3}" dt="2023-03-08T13:20:48.681" v="42" actId="20577"/>
        <pc:sldMkLst>
          <pc:docMk/>
          <pc:sldMk cId="2865888563" sldId="309"/>
        </pc:sldMkLst>
        <pc:spChg chg="mod">
          <ac:chgData name="Duc Tang - Y17" userId="S::thduc.y17@ump.edu.vn::ee647319-0f2b-484e-9e94-552dc6ac22ee" providerId="AD" clId="Web-{25F9077B-80E1-226E-22C0-CE594526E8F3}" dt="2023-03-08T13:20:48.681" v="42" actId="20577"/>
          <ac:spMkLst>
            <pc:docMk/>
            <pc:sldMk cId="2865888563" sldId="309"/>
            <ac:spMk id="3" creationId="{AA29E1F8-EE91-4785-A812-B51965A4BF8B}"/>
          </ac:spMkLst>
        </pc:spChg>
      </pc:sldChg>
      <pc:sldChg chg="modSp">
        <pc:chgData name="Duc Tang - Y17" userId="S::thduc.y17@ump.edu.vn::ee647319-0f2b-484e-9e94-552dc6ac22ee" providerId="AD" clId="Web-{25F9077B-80E1-226E-22C0-CE594526E8F3}" dt="2023-03-08T13:27:54.131" v="154" actId="20577"/>
        <pc:sldMkLst>
          <pc:docMk/>
          <pc:sldMk cId="1969346095" sldId="311"/>
        </pc:sldMkLst>
        <pc:spChg chg="mod">
          <ac:chgData name="Duc Tang - Y17" userId="S::thduc.y17@ump.edu.vn::ee647319-0f2b-484e-9e94-552dc6ac22ee" providerId="AD" clId="Web-{25F9077B-80E1-226E-22C0-CE594526E8F3}" dt="2023-03-08T13:27:54.131" v="154" actId="20577"/>
          <ac:spMkLst>
            <pc:docMk/>
            <pc:sldMk cId="1969346095" sldId="311"/>
            <ac:spMk id="7" creationId="{2AF1E205-CE7A-EA30-AD21-8CC89ECC33C8}"/>
          </ac:spMkLst>
        </pc:spChg>
      </pc:sldChg>
      <pc:sldChg chg="modSp">
        <pc:chgData name="Duc Tang - Y17" userId="S::thduc.y17@ump.edu.vn::ee647319-0f2b-484e-9e94-552dc6ac22ee" providerId="AD" clId="Web-{25F9077B-80E1-226E-22C0-CE594526E8F3}" dt="2023-03-08T13:19:54.288" v="24" actId="20577"/>
        <pc:sldMkLst>
          <pc:docMk/>
          <pc:sldMk cId="497337607" sldId="313"/>
        </pc:sldMkLst>
        <pc:spChg chg="mod">
          <ac:chgData name="Duc Tang - Y17" userId="S::thduc.y17@ump.edu.vn::ee647319-0f2b-484e-9e94-552dc6ac22ee" providerId="AD" clId="Web-{25F9077B-80E1-226E-22C0-CE594526E8F3}" dt="2023-03-08T13:19:54.288" v="24" actId="20577"/>
          <ac:spMkLst>
            <pc:docMk/>
            <pc:sldMk cId="497337607" sldId="313"/>
            <ac:spMk id="3" creationId="{15831CAE-F51E-404E-8C42-6AD92CFA8DB9}"/>
          </ac:spMkLst>
        </pc:spChg>
      </pc:sldChg>
    </pc:docChg>
  </pc:docChgLst>
  <pc:docChgLst>
    <pc:chgData name="Duc Tang - Y17" userId="S::thduc.y17@ump.edu.vn::ee647319-0f2b-484e-9e94-552dc6ac22ee" providerId="AD" clId="Web-{B6D2285E-4A90-B745-5025-A741CAE631B2}"/>
    <pc:docChg chg="modSld">
      <pc:chgData name="Duc Tang - Y17" userId="S::thduc.y17@ump.edu.vn::ee647319-0f2b-484e-9e94-552dc6ac22ee" providerId="AD" clId="Web-{B6D2285E-4A90-B745-5025-A741CAE631B2}" dt="2023-03-07T13:04:21.575" v="2" actId="20577"/>
      <pc:docMkLst>
        <pc:docMk/>
      </pc:docMkLst>
      <pc:sldChg chg="modSp">
        <pc:chgData name="Duc Tang - Y17" userId="S::thduc.y17@ump.edu.vn::ee647319-0f2b-484e-9e94-552dc6ac22ee" providerId="AD" clId="Web-{B6D2285E-4A90-B745-5025-A741CAE631B2}" dt="2023-03-07T13:04:21.575" v="2" actId="20577"/>
        <pc:sldMkLst>
          <pc:docMk/>
          <pc:sldMk cId="789983805" sldId="296"/>
        </pc:sldMkLst>
        <pc:spChg chg="mod">
          <ac:chgData name="Duc Tang - Y17" userId="S::thduc.y17@ump.edu.vn::ee647319-0f2b-484e-9e94-552dc6ac22ee" providerId="AD" clId="Web-{B6D2285E-4A90-B745-5025-A741CAE631B2}" dt="2023-03-07T13:04:21.575" v="2" actId="20577"/>
          <ac:spMkLst>
            <pc:docMk/>
            <pc:sldMk cId="789983805" sldId="296"/>
            <ac:spMk id="3" creationId="{A344166C-E11F-4214-AEB6-4776EBF60AFA}"/>
          </ac:spMkLst>
        </pc:spChg>
      </pc:sldChg>
    </pc:docChg>
  </pc:docChgLst>
  <pc:docChgLst>
    <pc:chgData name="Duc Tang - Y17" userId="S::thduc.y17@ump.edu.vn::ee647319-0f2b-484e-9e94-552dc6ac22ee" providerId="AD" clId="Web-{A08EA6FE-CB77-1A52-F240-0B601E8D18DC}"/>
    <pc:docChg chg="addSld modSld">
      <pc:chgData name="Duc Tang - Y17" userId="S::thduc.y17@ump.edu.vn::ee647319-0f2b-484e-9e94-552dc6ac22ee" providerId="AD" clId="Web-{A08EA6FE-CB77-1A52-F240-0B601E8D18DC}" dt="2023-03-07T13:02:24.787" v="588" actId="20577"/>
      <pc:docMkLst>
        <pc:docMk/>
      </pc:docMkLst>
      <pc:sldChg chg="addSp delSp modSp">
        <pc:chgData name="Duc Tang - Y17" userId="S::thduc.y17@ump.edu.vn::ee647319-0f2b-484e-9e94-552dc6ac22ee" providerId="AD" clId="Web-{A08EA6FE-CB77-1A52-F240-0B601E8D18DC}" dt="2023-03-07T12:59:47.766" v="551" actId="20577"/>
        <pc:sldMkLst>
          <pc:docMk/>
          <pc:sldMk cId="1889144111" sldId="257"/>
        </pc:sldMkLst>
        <pc:spChg chg="mod">
          <ac:chgData name="Duc Tang - Y17" userId="S::thduc.y17@ump.edu.vn::ee647319-0f2b-484e-9e94-552dc6ac22ee" providerId="AD" clId="Web-{A08EA6FE-CB77-1A52-F240-0B601E8D18DC}" dt="2023-03-07T12:59:47.766" v="551" actId="20577"/>
          <ac:spMkLst>
            <pc:docMk/>
            <pc:sldMk cId="1889144111" sldId="257"/>
            <ac:spMk id="3" creationId="{D9B16227-7B4F-41C7-8ED4-EC4DCF9B8BF2}"/>
          </ac:spMkLst>
        </pc:spChg>
        <pc:inkChg chg="add del">
          <ac:chgData name="Duc Tang - Y17" userId="S::thduc.y17@ump.edu.vn::ee647319-0f2b-484e-9e94-552dc6ac22ee" providerId="AD" clId="Web-{A08EA6FE-CB77-1A52-F240-0B601E8D18DC}" dt="2023-03-07T12:58:44.810" v="524"/>
          <ac:inkMkLst>
            <pc:docMk/>
            <pc:sldMk cId="1889144111" sldId="257"/>
            <ac:inkMk id="4" creationId="{37FDD9BB-FCD9-9E64-263B-3CE84F370D76}"/>
          </ac:inkMkLst>
        </pc:inkChg>
      </pc:sldChg>
      <pc:sldChg chg="modSp">
        <pc:chgData name="Duc Tang - Y17" userId="S::thduc.y17@ump.edu.vn::ee647319-0f2b-484e-9e94-552dc6ac22ee" providerId="AD" clId="Web-{A08EA6FE-CB77-1A52-F240-0B601E8D18DC}" dt="2023-03-07T12:37:49.577" v="27" actId="20577"/>
        <pc:sldMkLst>
          <pc:docMk/>
          <pc:sldMk cId="1037628871" sldId="294"/>
        </pc:sldMkLst>
        <pc:spChg chg="mod">
          <ac:chgData name="Duc Tang - Y17" userId="S::thduc.y17@ump.edu.vn::ee647319-0f2b-484e-9e94-552dc6ac22ee" providerId="AD" clId="Web-{A08EA6FE-CB77-1A52-F240-0B601E8D18DC}" dt="2023-03-07T12:37:49.577" v="27" actId="20577"/>
          <ac:spMkLst>
            <pc:docMk/>
            <pc:sldMk cId="1037628871" sldId="294"/>
            <ac:spMk id="3" creationId="{15831CAE-F51E-404E-8C42-6AD92CFA8DB9}"/>
          </ac:spMkLst>
        </pc:spChg>
      </pc:sldChg>
      <pc:sldChg chg="modSp">
        <pc:chgData name="Duc Tang - Y17" userId="S::thduc.y17@ump.edu.vn::ee647319-0f2b-484e-9e94-552dc6ac22ee" providerId="AD" clId="Web-{A08EA6FE-CB77-1A52-F240-0B601E8D18DC}" dt="2023-03-07T12:37:59.281" v="29" actId="20577"/>
        <pc:sldMkLst>
          <pc:docMk/>
          <pc:sldMk cId="789983805" sldId="296"/>
        </pc:sldMkLst>
        <pc:spChg chg="mod">
          <ac:chgData name="Duc Tang - Y17" userId="S::thduc.y17@ump.edu.vn::ee647319-0f2b-484e-9e94-552dc6ac22ee" providerId="AD" clId="Web-{A08EA6FE-CB77-1A52-F240-0B601E8D18DC}" dt="2023-03-07T12:37:59.281" v="29" actId="20577"/>
          <ac:spMkLst>
            <pc:docMk/>
            <pc:sldMk cId="789983805" sldId="296"/>
            <ac:spMk id="3" creationId="{A344166C-E11F-4214-AEB6-4776EBF60AFA}"/>
          </ac:spMkLst>
        </pc:spChg>
      </pc:sldChg>
      <pc:sldChg chg="modSp">
        <pc:chgData name="Duc Tang - Y17" userId="S::thduc.y17@ump.edu.vn::ee647319-0f2b-484e-9e94-552dc6ac22ee" providerId="AD" clId="Web-{A08EA6FE-CB77-1A52-F240-0B601E8D18DC}" dt="2023-03-07T12:34:26.445" v="11" actId="20577"/>
        <pc:sldMkLst>
          <pc:docMk/>
          <pc:sldMk cId="1295381848" sldId="308"/>
        </pc:sldMkLst>
        <pc:spChg chg="mod">
          <ac:chgData name="Duc Tang - Y17" userId="S::thduc.y17@ump.edu.vn::ee647319-0f2b-484e-9e94-552dc6ac22ee" providerId="AD" clId="Web-{A08EA6FE-CB77-1A52-F240-0B601E8D18DC}" dt="2023-03-07T12:34:26.445" v="11" actId="20577"/>
          <ac:spMkLst>
            <pc:docMk/>
            <pc:sldMk cId="1295381848" sldId="308"/>
            <ac:spMk id="3" creationId="{0A896821-0E7B-472B-8ED2-882DD8F9030B}"/>
          </ac:spMkLst>
        </pc:spChg>
      </pc:sldChg>
      <pc:sldChg chg="addSp delSp modSp">
        <pc:chgData name="Duc Tang - Y17" userId="S::thduc.y17@ump.edu.vn::ee647319-0f2b-484e-9e94-552dc6ac22ee" providerId="AD" clId="Web-{A08EA6FE-CB77-1A52-F240-0B601E8D18DC}" dt="2023-03-07T12:40:55.990" v="56" actId="20577"/>
        <pc:sldMkLst>
          <pc:docMk/>
          <pc:sldMk cId="576464812" sldId="310"/>
        </pc:sldMkLst>
        <pc:spChg chg="mod">
          <ac:chgData name="Duc Tang - Y17" userId="S::thduc.y17@ump.edu.vn::ee647319-0f2b-484e-9e94-552dc6ac22ee" providerId="AD" clId="Web-{A08EA6FE-CB77-1A52-F240-0B601E8D18DC}" dt="2023-03-07T12:40:55.990" v="56" actId="20577"/>
          <ac:spMkLst>
            <pc:docMk/>
            <pc:sldMk cId="576464812" sldId="310"/>
            <ac:spMk id="2" creationId="{E89544C3-A86D-4EBD-A711-346ADEB2A9B8}"/>
          </ac:spMkLst>
        </pc:spChg>
        <pc:spChg chg="del">
          <ac:chgData name="Duc Tang - Y17" userId="S::thduc.y17@ump.edu.vn::ee647319-0f2b-484e-9e94-552dc6ac22ee" providerId="AD" clId="Web-{A08EA6FE-CB77-1A52-F240-0B601E8D18DC}" dt="2023-03-07T12:35:26.806" v="22"/>
          <ac:spMkLst>
            <pc:docMk/>
            <pc:sldMk cId="576464812" sldId="310"/>
            <ac:spMk id="5" creationId="{2E707769-DBB4-43D4-B51D-02A9596FD378}"/>
          </ac:spMkLst>
        </pc:spChg>
        <pc:spChg chg="add del mod">
          <ac:chgData name="Duc Tang - Y17" userId="S::thduc.y17@ump.edu.vn::ee647319-0f2b-484e-9e94-552dc6ac22ee" providerId="AD" clId="Web-{A08EA6FE-CB77-1A52-F240-0B601E8D18DC}" dt="2023-03-07T12:38:50.673" v="40" actId="20577"/>
          <ac:spMkLst>
            <pc:docMk/>
            <pc:sldMk cId="576464812" sldId="310"/>
            <ac:spMk id="6" creationId="{2741B3FB-BE8B-76EF-F5E6-45003239D1AB}"/>
          </ac:spMkLst>
        </pc:spChg>
        <pc:picChg chg="add del mod modCrop">
          <ac:chgData name="Duc Tang - Y17" userId="S::thduc.y17@ump.edu.vn::ee647319-0f2b-484e-9e94-552dc6ac22ee" providerId="AD" clId="Web-{A08EA6FE-CB77-1A52-F240-0B601E8D18DC}" dt="2023-03-07T12:40:20.239" v="49"/>
          <ac:picMkLst>
            <pc:docMk/>
            <pc:sldMk cId="576464812" sldId="310"/>
            <ac:picMk id="3" creationId="{B4C535F0-3053-33F4-37F7-D286389F6CF1}"/>
          </ac:picMkLst>
        </pc:picChg>
        <pc:picChg chg="add mod modCrop">
          <ac:chgData name="Duc Tang - Y17" userId="S::thduc.y17@ump.edu.vn::ee647319-0f2b-484e-9e94-552dc6ac22ee" providerId="AD" clId="Web-{A08EA6FE-CB77-1A52-F240-0B601E8D18DC}" dt="2023-03-07T12:40:39.193" v="54" actId="1076"/>
          <ac:picMkLst>
            <pc:docMk/>
            <pc:sldMk cId="576464812" sldId="310"/>
            <ac:picMk id="4" creationId="{7318F947-77AD-36BD-6323-629D3EAB9509}"/>
          </ac:picMkLst>
        </pc:picChg>
      </pc:sldChg>
      <pc:sldChg chg="addSp delSp modSp">
        <pc:chgData name="Duc Tang - Y17" userId="S::thduc.y17@ump.edu.vn::ee647319-0f2b-484e-9e94-552dc6ac22ee" providerId="AD" clId="Web-{A08EA6FE-CB77-1A52-F240-0B601E8D18DC}" dt="2023-03-07T13:02:15.396" v="587" actId="20577"/>
        <pc:sldMkLst>
          <pc:docMk/>
          <pc:sldMk cId="1969346095" sldId="311"/>
        </pc:sldMkLst>
        <pc:spChg chg="mod">
          <ac:chgData name="Duc Tang - Y17" userId="S::thduc.y17@ump.edu.vn::ee647319-0f2b-484e-9e94-552dc6ac22ee" providerId="AD" clId="Web-{A08EA6FE-CB77-1A52-F240-0B601E8D18DC}" dt="2023-03-07T13:01:57.271" v="578" actId="20577"/>
          <ac:spMkLst>
            <pc:docMk/>
            <pc:sldMk cId="1969346095" sldId="311"/>
            <ac:spMk id="5" creationId="{30F90F57-2907-462C-9344-7D708ADD7D54}"/>
          </ac:spMkLst>
        </pc:spChg>
        <pc:spChg chg="add del mod">
          <ac:chgData name="Duc Tang - Y17" userId="S::thduc.y17@ump.edu.vn::ee647319-0f2b-484e-9e94-552dc6ac22ee" providerId="AD" clId="Web-{A08EA6FE-CB77-1A52-F240-0B601E8D18DC}" dt="2023-03-07T13:01:25.801" v="566"/>
          <ac:spMkLst>
            <pc:docMk/>
            <pc:sldMk cId="1969346095" sldId="311"/>
            <ac:spMk id="6" creationId="{6FC0764E-270B-B9B3-2F32-D28757757210}"/>
          </ac:spMkLst>
        </pc:spChg>
        <pc:spChg chg="add mod">
          <ac:chgData name="Duc Tang - Y17" userId="S::thduc.y17@ump.edu.vn::ee647319-0f2b-484e-9e94-552dc6ac22ee" providerId="AD" clId="Web-{A08EA6FE-CB77-1A52-F240-0B601E8D18DC}" dt="2023-03-07T13:02:15.396" v="587" actId="20577"/>
          <ac:spMkLst>
            <pc:docMk/>
            <pc:sldMk cId="1969346095" sldId="311"/>
            <ac:spMk id="7" creationId="{2AF1E205-CE7A-EA30-AD21-8CC89ECC33C8}"/>
          </ac:spMkLst>
        </pc:spChg>
        <pc:picChg chg="del">
          <ac:chgData name="Duc Tang - Y17" userId="S::thduc.y17@ump.edu.vn::ee647319-0f2b-484e-9e94-552dc6ac22ee" providerId="AD" clId="Web-{A08EA6FE-CB77-1A52-F240-0B601E8D18DC}" dt="2023-03-07T13:01:17.347" v="564"/>
          <ac:picMkLst>
            <pc:docMk/>
            <pc:sldMk cId="1969346095" sldId="311"/>
            <ac:picMk id="4" creationId="{454D37E8-04CE-40F2-BF87-8B9646580A72}"/>
          </ac:picMkLst>
        </pc:picChg>
      </pc:sldChg>
      <pc:sldChg chg="modSp">
        <pc:chgData name="Duc Tang - Y17" userId="S::thduc.y17@ump.edu.vn::ee647319-0f2b-484e-9e94-552dc6ac22ee" providerId="AD" clId="Web-{A08EA6FE-CB77-1A52-F240-0B601E8D18DC}" dt="2023-03-07T13:02:24.787" v="588" actId="20577"/>
        <pc:sldMkLst>
          <pc:docMk/>
          <pc:sldMk cId="1605203003" sldId="312"/>
        </pc:sldMkLst>
        <pc:spChg chg="mod">
          <ac:chgData name="Duc Tang - Y17" userId="S::thduc.y17@ump.edu.vn::ee647319-0f2b-484e-9e94-552dc6ac22ee" providerId="AD" clId="Web-{A08EA6FE-CB77-1A52-F240-0B601E8D18DC}" dt="2023-03-07T13:02:24.787" v="588" actId="20577"/>
          <ac:spMkLst>
            <pc:docMk/>
            <pc:sldMk cId="1605203003" sldId="312"/>
            <ac:spMk id="6" creationId="{88051015-81BE-4CD3-93CB-A22A951EB7E5}"/>
          </ac:spMkLst>
        </pc:spChg>
      </pc:sldChg>
      <pc:sldChg chg="addSp delSp modSp add replId">
        <pc:chgData name="Duc Tang - Y17" userId="S::thduc.y17@ump.edu.vn::ee647319-0f2b-484e-9e94-552dc6ac22ee" providerId="AD" clId="Web-{A08EA6FE-CB77-1A52-F240-0B601E8D18DC}" dt="2023-03-07T12:41:56.852" v="65" actId="14100"/>
        <pc:sldMkLst>
          <pc:docMk/>
          <pc:sldMk cId="59654195" sldId="316"/>
        </pc:sldMkLst>
        <pc:picChg chg="add mod modCrop">
          <ac:chgData name="Duc Tang - Y17" userId="S::thduc.y17@ump.edu.vn::ee647319-0f2b-484e-9e94-552dc6ac22ee" providerId="AD" clId="Web-{A08EA6FE-CB77-1A52-F240-0B601E8D18DC}" dt="2023-03-07T12:41:56.852" v="65" actId="14100"/>
          <ac:picMkLst>
            <pc:docMk/>
            <pc:sldMk cId="59654195" sldId="316"/>
            <ac:picMk id="3" creationId="{267F533D-D33B-BCF8-2076-419CB542F9C9}"/>
          </ac:picMkLst>
        </pc:picChg>
        <pc:picChg chg="del">
          <ac:chgData name="Duc Tang - Y17" userId="S::thduc.y17@ump.edu.vn::ee647319-0f2b-484e-9e94-552dc6ac22ee" providerId="AD" clId="Web-{A08EA6FE-CB77-1A52-F240-0B601E8D18DC}" dt="2023-03-07T12:41:37.617" v="58"/>
          <ac:picMkLst>
            <pc:docMk/>
            <pc:sldMk cId="59654195" sldId="316"/>
            <ac:picMk id="4" creationId="{7318F947-77AD-36BD-6323-629D3EAB9509}"/>
          </ac:picMkLst>
        </pc:picChg>
      </pc:sldChg>
      <pc:sldChg chg="addSp delSp modSp add replId">
        <pc:chgData name="Duc Tang - Y17" userId="S::thduc.y17@ump.edu.vn::ee647319-0f2b-484e-9e94-552dc6ac22ee" providerId="AD" clId="Web-{A08EA6FE-CB77-1A52-F240-0B601E8D18DC}" dt="2023-03-07T12:43:01.182" v="74" actId="1076"/>
        <pc:sldMkLst>
          <pc:docMk/>
          <pc:sldMk cId="1222099948" sldId="317"/>
        </pc:sldMkLst>
        <pc:picChg chg="add mod modCrop">
          <ac:chgData name="Duc Tang - Y17" userId="S::thduc.y17@ump.edu.vn::ee647319-0f2b-484e-9e94-552dc6ac22ee" providerId="AD" clId="Web-{A08EA6FE-CB77-1A52-F240-0B601E8D18DC}" dt="2023-03-07T12:43:01.182" v="74" actId="1076"/>
          <ac:picMkLst>
            <pc:docMk/>
            <pc:sldMk cId="1222099948" sldId="317"/>
            <ac:picMk id="3" creationId="{8072D3CD-140A-763B-5F0A-F354DB51579B}"/>
          </ac:picMkLst>
        </pc:picChg>
        <pc:picChg chg="del">
          <ac:chgData name="Duc Tang - Y17" userId="S::thduc.y17@ump.edu.vn::ee647319-0f2b-484e-9e94-552dc6ac22ee" providerId="AD" clId="Web-{A08EA6FE-CB77-1A52-F240-0B601E8D18DC}" dt="2023-03-07T12:42:40.181" v="67"/>
          <ac:picMkLst>
            <pc:docMk/>
            <pc:sldMk cId="1222099948" sldId="317"/>
            <ac:picMk id="4" creationId="{7318F947-77AD-36BD-6323-629D3EAB9509}"/>
          </ac:picMkLst>
        </pc:picChg>
      </pc:sldChg>
      <pc:sldChg chg="addSp delSp modSp add replId">
        <pc:chgData name="Duc Tang - Y17" userId="S::thduc.y17@ump.edu.vn::ee647319-0f2b-484e-9e94-552dc6ac22ee" providerId="AD" clId="Web-{A08EA6FE-CB77-1A52-F240-0B601E8D18DC}" dt="2023-03-07T12:43:40.996" v="81" actId="1076"/>
        <pc:sldMkLst>
          <pc:docMk/>
          <pc:sldMk cId="3706697274" sldId="318"/>
        </pc:sldMkLst>
        <pc:picChg chg="del">
          <ac:chgData name="Duc Tang - Y17" userId="S::thduc.y17@ump.edu.vn::ee647319-0f2b-484e-9e94-552dc6ac22ee" providerId="AD" clId="Web-{A08EA6FE-CB77-1A52-F240-0B601E8D18DC}" dt="2023-03-07T12:43:22.605" v="76"/>
          <ac:picMkLst>
            <pc:docMk/>
            <pc:sldMk cId="3706697274" sldId="318"/>
            <ac:picMk id="3" creationId="{267F533D-D33B-BCF8-2076-419CB542F9C9}"/>
          </ac:picMkLst>
        </pc:picChg>
        <pc:picChg chg="add mod modCrop">
          <ac:chgData name="Duc Tang - Y17" userId="S::thduc.y17@ump.edu.vn::ee647319-0f2b-484e-9e94-552dc6ac22ee" providerId="AD" clId="Web-{A08EA6FE-CB77-1A52-F240-0B601E8D18DC}" dt="2023-03-07T12:43:40.996" v="81" actId="1076"/>
          <ac:picMkLst>
            <pc:docMk/>
            <pc:sldMk cId="3706697274" sldId="318"/>
            <ac:picMk id="4" creationId="{ECB3F68C-4B7A-D118-9FBD-B708CF59365F}"/>
          </ac:picMkLst>
        </pc:picChg>
      </pc:sldChg>
      <pc:sldChg chg="delSp modSp new">
        <pc:chgData name="Duc Tang - Y17" userId="S::thduc.y17@ump.edu.vn::ee647319-0f2b-484e-9e94-552dc6ac22ee" providerId="AD" clId="Web-{A08EA6FE-CB77-1A52-F240-0B601E8D18DC}" dt="2023-03-07T12:50:17.542" v="493" actId="20577"/>
        <pc:sldMkLst>
          <pc:docMk/>
          <pc:sldMk cId="1731510835" sldId="319"/>
        </pc:sldMkLst>
        <pc:spChg chg="del">
          <ac:chgData name="Duc Tang - Y17" userId="S::thduc.y17@ump.edu.vn::ee647319-0f2b-484e-9e94-552dc6ac22ee" providerId="AD" clId="Web-{A08EA6FE-CB77-1A52-F240-0B601E8D18DC}" dt="2023-03-07T12:44:32.561" v="88"/>
          <ac:spMkLst>
            <pc:docMk/>
            <pc:sldMk cId="1731510835" sldId="319"/>
            <ac:spMk id="2" creationId="{FAAB99BE-3FF3-9608-1EA0-51667D4F7407}"/>
          </ac:spMkLst>
        </pc:spChg>
        <pc:spChg chg="mod">
          <ac:chgData name="Duc Tang - Y17" userId="S::thduc.y17@ump.edu.vn::ee647319-0f2b-484e-9e94-552dc6ac22ee" providerId="AD" clId="Web-{A08EA6FE-CB77-1A52-F240-0B601E8D18DC}" dt="2023-03-07T12:50:17.542" v="493" actId="20577"/>
          <ac:spMkLst>
            <pc:docMk/>
            <pc:sldMk cId="1731510835" sldId="319"/>
            <ac:spMk id="3" creationId="{36EDDE09-4531-AEEF-6755-16896C7A7B88}"/>
          </ac:spMkLst>
        </pc:spChg>
      </pc:sldChg>
      <pc:sldChg chg="addSp delSp modSp new">
        <pc:chgData name="Duc Tang - Y17" userId="S::thduc.y17@ump.edu.vn::ee647319-0f2b-484e-9e94-552dc6ac22ee" providerId="AD" clId="Web-{A08EA6FE-CB77-1A52-F240-0B601E8D18DC}" dt="2023-03-07T12:57:42.105" v="522"/>
        <pc:sldMkLst>
          <pc:docMk/>
          <pc:sldMk cId="433340219" sldId="320"/>
        </pc:sldMkLst>
        <pc:spChg chg="del">
          <ac:chgData name="Duc Tang - Y17" userId="S::thduc.y17@ump.edu.vn::ee647319-0f2b-484e-9e94-552dc6ac22ee" providerId="AD" clId="Web-{A08EA6FE-CB77-1A52-F240-0B601E8D18DC}" dt="2023-03-07T12:55:36.991" v="495"/>
          <ac:spMkLst>
            <pc:docMk/>
            <pc:sldMk cId="433340219" sldId="320"/>
            <ac:spMk id="3" creationId="{FE3F23A5-B1CE-B1DB-70B5-7627F3C224E6}"/>
          </ac:spMkLst>
        </pc:spChg>
        <pc:picChg chg="add mod ord modCrop">
          <ac:chgData name="Duc Tang - Y17" userId="S::thduc.y17@ump.edu.vn::ee647319-0f2b-484e-9e94-552dc6ac22ee" providerId="AD" clId="Web-{A08EA6FE-CB77-1A52-F240-0B601E8D18DC}" dt="2023-03-07T12:57:25.292" v="516" actId="1076"/>
          <ac:picMkLst>
            <pc:docMk/>
            <pc:sldMk cId="433340219" sldId="320"/>
            <ac:picMk id="4" creationId="{457FFABB-A480-2302-AC69-68AC448B78BE}"/>
          </ac:picMkLst>
        </pc:picChg>
        <pc:picChg chg="add mod modCrop">
          <ac:chgData name="Duc Tang - Y17" userId="S::thduc.y17@ump.edu.vn::ee647319-0f2b-484e-9e94-552dc6ac22ee" providerId="AD" clId="Web-{A08EA6FE-CB77-1A52-F240-0B601E8D18DC}" dt="2023-03-07T12:57:30.839" v="519" actId="14100"/>
          <ac:picMkLst>
            <pc:docMk/>
            <pc:sldMk cId="433340219" sldId="320"/>
            <ac:picMk id="6" creationId="{781E91A4-A3D4-60FF-232C-E0128666D257}"/>
          </ac:picMkLst>
        </pc:picChg>
        <pc:inkChg chg="add">
          <ac:chgData name="Duc Tang - Y17" userId="S::thduc.y17@ump.edu.vn::ee647319-0f2b-484e-9e94-552dc6ac22ee" providerId="AD" clId="Web-{A08EA6FE-CB77-1A52-F240-0B601E8D18DC}" dt="2023-03-07T12:56:09.914" v="503"/>
          <ac:inkMkLst>
            <pc:docMk/>
            <pc:sldMk cId="433340219" sldId="320"/>
            <ac:inkMk id="5" creationId="{54951F6A-DF6E-EA54-603E-D32FAF7FC2DC}"/>
          </ac:inkMkLst>
        </pc:inkChg>
        <pc:inkChg chg="add del">
          <ac:chgData name="Duc Tang - Y17" userId="S::thduc.y17@ump.edu.vn::ee647319-0f2b-484e-9e94-552dc6ac22ee" providerId="AD" clId="Web-{A08EA6FE-CB77-1A52-F240-0B601E8D18DC}" dt="2023-03-07T12:56:56.713" v="508"/>
          <ac:inkMkLst>
            <pc:docMk/>
            <pc:sldMk cId="433340219" sldId="320"/>
            <ac:inkMk id="7" creationId="{DFBAED18-444C-F04E-0DED-33A1666853B1}"/>
          </ac:inkMkLst>
        </pc:inkChg>
        <pc:inkChg chg="add del">
          <ac:chgData name="Duc Tang - Y17" userId="S::thduc.y17@ump.edu.vn::ee647319-0f2b-484e-9e94-552dc6ac22ee" providerId="AD" clId="Web-{A08EA6FE-CB77-1A52-F240-0B601E8D18DC}" dt="2023-03-07T12:56:54.385" v="507"/>
          <ac:inkMkLst>
            <pc:docMk/>
            <pc:sldMk cId="433340219" sldId="320"/>
            <ac:inkMk id="8" creationId="{3C861D5E-7D11-6754-BAD2-5390353399D5}"/>
          </ac:inkMkLst>
        </pc:inkChg>
        <pc:inkChg chg="add del">
          <ac:chgData name="Duc Tang - Y17" userId="S::thduc.y17@ump.edu.vn::ee647319-0f2b-484e-9e94-552dc6ac22ee" providerId="AD" clId="Web-{A08EA6FE-CB77-1A52-F240-0B601E8D18DC}" dt="2023-03-07T12:57:01.791" v="510"/>
          <ac:inkMkLst>
            <pc:docMk/>
            <pc:sldMk cId="433340219" sldId="320"/>
            <ac:inkMk id="9" creationId="{AA186256-AF9C-C7A8-DB2D-F37312CEBFD9}"/>
          </ac:inkMkLst>
        </pc:inkChg>
        <pc:inkChg chg="add">
          <ac:chgData name="Duc Tang - Y17" userId="S::thduc.y17@ump.edu.vn::ee647319-0f2b-484e-9e94-552dc6ac22ee" providerId="AD" clId="Web-{A08EA6FE-CB77-1A52-F240-0B601E8D18DC}" dt="2023-03-07T12:57:37.808" v="520"/>
          <ac:inkMkLst>
            <pc:docMk/>
            <pc:sldMk cId="433340219" sldId="320"/>
            <ac:inkMk id="10" creationId="{DDFAEDE1-0FDD-2F1F-F492-B803E9CE13F0}"/>
          </ac:inkMkLst>
        </pc:inkChg>
        <pc:inkChg chg="add">
          <ac:chgData name="Duc Tang - Y17" userId="S::thduc.y17@ump.edu.vn::ee647319-0f2b-484e-9e94-552dc6ac22ee" providerId="AD" clId="Web-{A08EA6FE-CB77-1A52-F240-0B601E8D18DC}" dt="2023-03-07T12:57:41.199" v="521"/>
          <ac:inkMkLst>
            <pc:docMk/>
            <pc:sldMk cId="433340219" sldId="320"/>
            <ac:inkMk id="11" creationId="{C137D66F-7DA6-FE37-D9AA-B73748E2EBA6}"/>
          </ac:inkMkLst>
        </pc:inkChg>
        <pc:inkChg chg="add">
          <ac:chgData name="Duc Tang - Y17" userId="S::thduc.y17@ump.edu.vn::ee647319-0f2b-484e-9e94-552dc6ac22ee" providerId="AD" clId="Web-{A08EA6FE-CB77-1A52-F240-0B601E8D18DC}" dt="2023-03-07T12:57:42.105" v="522"/>
          <ac:inkMkLst>
            <pc:docMk/>
            <pc:sldMk cId="433340219" sldId="320"/>
            <ac:inkMk id="12" creationId="{F6126652-AA9D-0B47-C346-F0105FB7085F}"/>
          </ac:inkMkLst>
        </pc:inkChg>
      </pc:sldChg>
    </pc:docChg>
  </pc:docChgLst>
  <pc:docChgLst>
    <pc:chgData name="Duc Tang - Y17" userId="ee647319-0f2b-484e-9e94-552dc6ac22ee" providerId="ADAL" clId="{3F2B9BCA-8D1A-044B-ADA8-C3DCFC5920EE}"/>
    <pc:docChg chg="modSld">
      <pc:chgData name="Duc Tang - Y17" userId="ee647319-0f2b-484e-9e94-552dc6ac22ee" providerId="ADAL" clId="{3F2B9BCA-8D1A-044B-ADA8-C3DCFC5920EE}" dt="2023-03-09T04:30:36.200" v="124" actId="20577"/>
      <pc:docMkLst>
        <pc:docMk/>
      </pc:docMkLst>
      <pc:sldChg chg="modSp">
        <pc:chgData name="Duc Tang - Y17" userId="ee647319-0f2b-484e-9e94-552dc6ac22ee" providerId="ADAL" clId="{3F2B9BCA-8D1A-044B-ADA8-C3DCFC5920EE}" dt="2023-03-09T04:30:36.200" v="124" actId="20577"/>
        <pc:sldMkLst>
          <pc:docMk/>
          <pc:sldMk cId="789983805" sldId="296"/>
        </pc:sldMkLst>
        <pc:spChg chg="mod">
          <ac:chgData name="Duc Tang - Y17" userId="ee647319-0f2b-484e-9e94-552dc6ac22ee" providerId="ADAL" clId="{3F2B9BCA-8D1A-044B-ADA8-C3DCFC5920EE}" dt="2023-03-09T04:30:36.200" v="124" actId="20577"/>
          <ac:spMkLst>
            <pc:docMk/>
            <pc:sldMk cId="789983805" sldId="296"/>
            <ac:spMk id="3" creationId="{A344166C-E11F-4214-AEB6-4776EBF60AFA}"/>
          </ac:spMkLst>
        </pc:spChg>
      </pc:sldChg>
    </pc:docChg>
  </pc:docChgLst>
  <pc:docChgLst>
    <pc:chgData name="Duc Tang - Y17" userId="S::thduc.y17@ump.edu.vn::ee647319-0f2b-484e-9e94-552dc6ac22ee" providerId="AD" clId="Web-{B135BF39-04BF-2770-9CAB-B02C5BBEDD2D}"/>
    <pc:docChg chg="modSld">
      <pc:chgData name="Duc Tang - Y17" userId="S::thduc.y17@ump.edu.vn::ee647319-0f2b-484e-9e94-552dc6ac22ee" providerId="AD" clId="Web-{B135BF39-04BF-2770-9CAB-B02C5BBEDD2D}" dt="2023-03-09T21:47:22.860" v="28" actId="20577"/>
      <pc:docMkLst>
        <pc:docMk/>
      </pc:docMkLst>
      <pc:sldChg chg="modSp">
        <pc:chgData name="Duc Tang - Y17" userId="S::thduc.y17@ump.edu.vn::ee647319-0f2b-484e-9e94-552dc6ac22ee" providerId="AD" clId="Web-{B135BF39-04BF-2770-9CAB-B02C5BBEDD2D}" dt="2023-03-09T21:47:22.860" v="28" actId="20577"/>
        <pc:sldMkLst>
          <pc:docMk/>
          <pc:sldMk cId="393203797" sldId="315"/>
        </pc:sldMkLst>
        <pc:spChg chg="mod">
          <ac:chgData name="Duc Tang - Y17" userId="S::thduc.y17@ump.edu.vn::ee647319-0f2b-484e-9e94-552dc6ac22ee" providerId="AD" clId="Web-{B135BF39-04BF-2770-9CAB-B02C5BBEDD2D}" dt="2023-03-09T21:47:22.860" v="28" actId="20577"/>
          <ac:spMkLst>
            <pc:docMk/>
            <pc:sldMk cId="393203797" sldId="315"/>
            <ac:spMk id="3" creationId="{D9B16227-7B4F-41C7-8ED4-EC4DCF9B8BF2}"/>
          </ac:spMkLst>
        </pc:spChg>
      </pc:sldChg>
    </pc:docChg>
  </pc:docChgLst>
  <pc:docChgLst>
    <pc:chgData name="Duc Tang - Y17" userId="S::thduc.y17@ump.edu.vn::ee647319-0f2b-484e-9e94-552dc6ac22ee" providerId="AD" clId="Web-{19C4A173-289B-6AA4-8B46-8E5BF368B0DE}"/>
    <pc:docChg chg="modSld">
      <pc:chgData name="Duc Tang - Y17" userId="S::thduc.y17@ump.edu.vn::ee647319-0f2b-484e-9e94-552dc6ac22ee" providerId="AD" clId="Web-{19C4A173-289B-6AA4-8B46-8E5BF368B0DE}" dt="2023-03-09T21:40:00.642" v="178" actId="20577"/>
      <pc:docMkLst>
        <pc:docMk/>
      </pc:docMkLst>
      <pc:sldChg chg="modSp">
        <pc:chgData name="Duc Tang - Y17" userId="S::thduc.y17@ump.edu.vn::ee647319-0f2b-484e-9e94-552dc6ac22ee" providerId="AD" clId="Web-{19C4A173-289B-6AA4-8B46-8E5BF368B0DE}" dt="2023-03-09T21:40:00.642" v="178" actId="20577"/>
        <pc:sldMkLst>
          <pc:docMk/>
          <pc:sldMk cId="1889144111" sldId="257"/>
        </pc:sldMkLst>
        <pc:spChg chg="mod">
          <ac:chgData name="Duc Tang - Y17" userId="S::thduc.y17@ump.edu.vn::ee647319-0f2b-484e-9e94-552dc6ac22ee" providerId="AD" clId="Web-{19C4A173-289B-6AA4-8B46-8E5BF368B0DE}" dt="2023-03-09T21:40:00.642" v="178" actId="20577"/>
          <ac:spMkLst>
            <pc:docMk/>
            <pc:sldMk cId="1889144111" sldId="257"/>
            <ac:spMk id="3" creationId="{D9B16227-7B4F-41C7-8ED4-EC4DCF9B8BF2}"/>
          </ac:spMkLst>
        </pc:spChg>
      </pc:sldChg>
      <pc:sldChg chg="modSp">
        <pc:chgData name="Duc Tang - Y17" userId="S::thduc.y17@ump.edu.vn::ee647319-0f2b-484e-9e94-552dc6ac22ee" providerId="AD" clId="Web-{19C4A173-289B-6AA4-8B46-8E5BF368B0DE}" dt="2023-03-09T21:36:17.229" v="147" actId="20577"/>
        <pc:sldMkLst>
          <pc:docMk/>
          <pc:sldMk cId="3771236825" sldId="284"/>
        </pc:sldMkLst>
        <pc:spChg chg="mod">
          <ac:chgData name="Duc Tang - Y17" userId="S::thduc.y17@ump.edu.vn::ee647319-0f2b-484e-9e94-552dc6ac22ee" providerId="AD" clId="Web-{19C4A173-289B-6AA4-8B46-8E5BF368B0DE}" dt="2023-03-09T21:36:17.229" v="147" actId="20577"/>
          <ac:spMkLst>
            <pc:docMk/>
            <pc:sldMk cId="3771236825" sldId="284"/>
            <ac:spMk id="3" creationId="{00000000-0000-0000-0000-000000000000}"/>
          </ac:spMkLst>
        </pc:spChg>
      </pc:sldChg>
      <pc:sldChg chg="modSp">
        <pc:chgData name="Duc Tang - Y17" userId="S::thduc.y17@ump.edu.vn::ee647319-0f2b-484e-9e94-552dc6ac22ee" providerId="AD" clId="Web-{19C4A173-289B-6AA4-8B46-8E5BF368B0DE}" dt="2023-03-09T21:39:34.563" v="163" actId="20577"/>
        <pc:sldMkLst>
          <pc:docMk/>
          <pc:sldMk cId="393203797" sldId="315"/>
        </pc:sldMkLst>
        <pc:spChg chg="mod">
          <ac:chgData name="Duc Tang - Y17" userId="S::thduc.y17@ump.edu.vn::ee647319-0f2b-484e-9e94-552dc6ac22ee" providerId="AD" clId="Web-{19C4A173-289B-6AA4-8B46-8E5BF368B0DE}" dt="2023-03-09T21:39:34.563" v="163" actId="20577"/>
          <ac:spMkLst>
            <pc:docMk/>
            <pc:sldMk cId="393203797" sldId="315"/>
            <ac:spMk id="3" creationId="{D9B16227-7B4F-41C7-8ED4-EC4DCF9B8BF2}"/>
          </ac:spMkLst>
        </pc:spChg>
      </pc:sldChg>
      <pc:sldChg chg="modSp">
        <pc:chgData name="Duc Tang - Y17" userId="S::thduc.y17@ump.edu.vn::ee647319-0f2b-484e-9e94-552dc6ac22ee" providerId="AD" clId="Web-{19C4A173-289B-6AA4-8B46-8E5BF368B0DE}" dt="2023-03-09T21:38:23.842" v="152" actId="20577"/>
        <pc:sldMkLst>
          <pc:docMk/>
          <pc:sldMk cId="294456866" sldId="322"/>
        </pc:sldMkLst>
        <pc:spChg chg="mod">
          <ac:chgData name="Duc Tang - Y17" userId="S::thduc.y17@ump.edu.vn::ee647319-0f2b-484e-9e94-552dc6ac22ee" providerId="AD" clId="Web-{19C4A173-289B-6AA4-8B46-8E5BF368B0DE}" dt="2023-03-09T21:38:23.842" v="152" actId="20577"/>
          <ac:spMkLst>
            <pc:docMk/>
            <pc:sldMk cId="294456866" sldId="322"/>
            <ac:spMk id="6" creationId="{3F4B45F4-1543-07E1-6404-87549141556E}"/>
          </ac:spMkLst>
        </pc:spChg>
      </pc:sldChg>
      <pc:sldChg chg="modSp">
        <pc:chgData name="Duc Tang - Y17" userId="S::thduc.y17@ump.edu.vn::ee647319-0f2b-484e-9e94-552dc6ac22ee" providerId="AD" clId="Web-{19C4A173-289B-6AA4-8B46-8E5BF368B0DE}" dt="2023-03-09T21:37:26.450" v="150" actId="20577"/>
        <pc:sldMkLst>
          <pc:docMk/>
          <pc:sldMk cId="464628386" sldId="323"/>
        </pc:sldMkLst>
        <pc:spChg chg="mod">
          <ac:chgData name="Duc Tang - Y17" userId="S::thduc.y17@ump.edu.vn::ee647319-0f2b-484e-9e94-552dc6ac22ee" providerId="AD" clId="Web-{19C4A173-289B-6AA4-8B46-8E5BF368B0DE}" dt="2023-03-09T21:37:26.450" v="150" actId="20577"/>
          <ac:spMkLst>
            <pc:docMk/>
            <pc:sldMk cId="464628386" sldId="323"/>
            <ac:spMk id="3" creationId="{36EDDE09-4531-AEEF-6755-16896C7A7B88}"/>
          </ac:spMkLst>
        </pc:spChg>
      </pc:sldChg>
    </pc:docChg>
  </pc:docChgLst>
  <pc:docChgLst>
    <pc:chgData name="Duc Tang - Y17" userId="ee647319-0f2b-484e-9e94-552dc6ac22ee" providerId="ADAL" clId="{9B5FBEC1-67B5-4823-A84E-F7DE73F67D8E}"/>
    <pc:docChg chg="undo custSel modSld">
      <pc:chgData name="Duc Tang - Y17" userId="ee647319-0f2b-484e-9e94-552dc6ac22ee" providerId="ADAL" clId="{9B5FBEC1-67B5-4823-A84E-F7DE73F67D8E}" dt="2023-03-08T08:33:29.312" v="1292" actId="20577"/>
      <pc:docMkLst>
        <pc:docMk/>
      </pc:docMkLst>
      <pc:sldChg chg="modSp mod">
        <pc:chgData name="Duc Tang - Y17" userId="ee647319-0f2b-484e-9e94-552dc6ac22ee" providerId="ADAL" clId="{9B5FBEC1-67B5-4823-A84E-F7DE73F67D8E}" dt="2023-03-08T08:33:29.312" v="1292" actId="20577"/>
        <pc:sldMkLst>
          <pc:docMk/>
          <pc:sldMk cId="1889144111" sldId="257"/>
        </pc:sldMkLst>
        <pc:spChg chg="mod">
          <ac:chgData name="Duc Tang - Y17" userId="ee647319-0f2b-484e-9e94-552dc6ac22ee" providerId="ADAL" clId="{9B5FBEC1-67B5-4823-A84E-F7DE73F67D8E}" dt="2023-03-08T08:33:29.312" v="1292" actId="20577"/>
          <ac:spMkLst>
            <pc:docMk/>
            <pc:sldMk cId="1889144111" sldId="257"/>
            <ac:spMk id="3" creationId="{D9B16227-7B4F-41C7-8ED4-EC4DCF9B8BF2}"/>
          </ac:spMkLst>
        </pc:spChg>
      </pc:sldChg>
      <pc:sldChg chg="modSp mod">
        <pc:chgData name="Duc Tang - Y17" userId="ee647319-0f2b-484e-9e94-552dc6ac22ee" providerId="ADAL" clId="{9B5FBEC1-67B5-4823-A84E-F7DE73F67D8E}" dt="2023-03-08T08:18:30.051" v="1094" actId="2711"/>
        <pc:sldMkLst>
          <pc:docMk/>
          <pc:sldMk cId="1593851581" sldId="269"/>
        </pc:sldMkLst>
        <pc:spChg chg="mod">
          <ac:chgData name="Duc Tang - Y17" userId="ee647319-0f2b-484e-9e94-552dc6ac22ee" providerId="ADAL" clId="{9B5FBEC1-67B5-4823-A84E-F7DE73F67D8E}" dt="2023-03-08T08:18:30.051" v="1094" actId="2711"/>
          <ac:spMkLst>
            <pc:docMk/>
            <pc:sldMk cId="1593851581" sldId="269"/>
            <ac:spMk id="3" creationId="{00000000-0000-0000-0000-000000000000}"/>
          </ac:spMkLst>
        </pc:spChg>
      </pc:sldChg>
      <pc:sldChg chg="modSp mod">
        <pc:chgData name="Duc Tang - Y17" userId="ee647319-0f2b-484e-9e94-552dc6ac22ee" providerId="ADAL" clId="{9B5FBEC1-67B5-4823-A84E-F7DE73F67D8E}" dt="2023-03-08T08:13:57.118" v="1009" actId="20577"/>
        <pc:sldMkLst>
          <pc:docMk/>
          <pc:sldMk cId="2033902373" sldId="281"/>
        </pc:sldMkLst>
        <pc:spChg chg="mod">
          <ac:chgData name="Duc Tang - Y17" userId="ee647319-0f2b-484e-9e94-552dc6ac22ee" providerId="ADAL" clId="{9B5FBEC1-67B5-4823-A84E-F7DE73F67D8E}" dt="2023-03-08T08:13:57.118" v="1009" actId="20577"/>
          <ac:spMkLst>
            <pc:docMk/>
            <pc:sldMk cId="2033902373" sldId="281"/>
            <ac:spMk id="3" creationId="{00000000-0000-0000-0000-000000000000}"/>
          </ac:spMkLst>
        </pc:spChg>
      </pc:sldChg>
      <pc:sldChg chg="modSp mod">
        <pc:chgData name="Duc Tang - Y17" userId="ee647319-0f2b-484e-9e94-552dc6ac22ee" providerId="ADAL" clId="{9B5FBEC1-67B5-4823-A84E-F7DE73F67D8E}" dt="2023-03-08T08:15:40.842" v="1028" actId="2711"/>
        <pc:sldMkLst>
          <pc:docMk/>
          <pc:sldMk cId="2651334367" sldId="283"/>
        </pc:sldMkLst>
        <pc:spChg chg="mod">
          <ac:chgData name="Duc Tang - Y17" userId="ee647319-0f2b-484e-9e94-552dc6ac22ee" providerId="ADAL" clId="{9B5FBEC1-67B5-4823-A84E-F7DE73F67D8E}" dt="2023-03-08T08:15:40.842" v="1028" actId="2711"/>
          <ac:spMkLst>
            <pc:docMk/>
            <pc:sldMk cId="2651334367" sldId="283"/>
            <ac:spMk id="3" creationId="{00000000-0000-0000-0000-000000000000}"/>
          </ac:spMkLst>
        </pc:spChg>
      </pc:sldChg>
      <pc:sldChg chg="modSp mod">
        <pc:chgData name="Duc Tang - Y17" userId="ee647319-0f2b-484e-9e94-552dc6ac22ee" providerId="ADAL" clId="{9B5FBEC1-67B5-4823-A84E-F7DE73F67D8E}" dt="2023-03-08T08:29:46.034" v="1288" actId="20577"/>
        <pc:sldMkLst>
          <pc:docMk/>
          <pc:sldMk cId="3771236825" sldId="284"/>
        </pc:sldMkLst>
        <pc:spChg chg="mod">
          <ac:chgData name="Duc Tang - Y17" userId="ee647319-0f2b-484e-9e94-552dc6ac22ee" providerId="ADAL" clId="{9B5FBEC1-67B5-4823-A84E-F7DE73F67D8E}" dt="2023-03-08T08:29:46.034" v="1288" actId="20577"/>
          <ac:spMkLst>
            <pc:docMk/>
            <pc:sldMk cId="3771236825" sldId="284"/>
            <ac:spMk id="3" creationId="{00000000-0000-0000-0000-000000000000}"/>
          </ac:spMkLst>
        </pc:spChg>
      </pc:sldChg>
      <pc:sldChg chg="modSp mod">
        <pc:chgData name="Duc Tang - Y17" userId="ee647319-0f2b-484e-9e94-552dc6ac22ee" providerId="ADAL" clId="{9B5FBEC1-67B5-4823-A84E-F7DE73F67D8E}" dt="2023-03-08T08:15:48.602" v="1029" actId="2711"/>
        <pc:sldMkLst>
          <pc:docMk/>
          <pc:sldMk cId="1037628871" sldId="294"/>
        </pc:sldMkLst>
        <pc:spChg chg="mod">
          <ac:chgData name="Duc Tang - Y17" userId="ee647319-0f2b-484e-9e94-552dc6ac22ee" providerId="ADAL" clId="{9B5FBEC1-67B5-4823-A84E-F7DE73F67D8E}" dt="2023-03-08T08:15:48.602" v="1029" actId="2711"/>
          <ac:spMkLst>
            <pc:docMk/>
            <pc:sldMk cId="1037628871" sldId="294"/>
            <ac:spMk id="2" creationId="{5F96FEB2-7BEF-4892-ACED-2F2D22A2E6E8}"/>
          </ac:spMkLst>
        </pc:spChg>
        <pc:spChg chg="mod">
          <ac:chgData name="Duc Tang - Y17" userId="ee647319-0f2b-484e-9e94-552dc6ac22ee" providerId="ADAL" clId="{9B5FBEC1-67B5-4823-A84E-F7DE73F67D8E}" dt="2023-03-08T08:15:48.602" v="1029" actId="2711"/>
          <ac:spMkLst>
            <pc:docMk/>
            <pc:sldMk cId="1037628871" sldId="294"/>
            <ac:spMk id="3" creationId="{15831CAE-F51E-404E-8C42-6AD92CFA8DB9}"/>
          </ac:spMkLst>
        </pc:spChg>
        <pc:grpChg chg="mod">
          <ac:chgData name="Duc Tang - Y17" userId="ee647319-0f2b-484e-9e94-552dc6ac22ee" providerId="ADAL" clId="{9B5FBEC1-67B5-4823-A84E-F7DE73F67D8E}" dt="2023-03-08T08:15:48.602" v="1029" actId="2711"/>
          <ac:grpSpMkLst>
            <pc:docMk/>
            <pc:sldMk cId="1037628871" sldId="294"/>
            <ac:grpSpMk id="4" creationId="{DFEF3EA0-8F97-4A79-B5D3-A8D3433703B8}"/>
          </ac:grpSpMkLst>
        </pc:grpChg>
      </pc:sldChg>
      <pc:sldChg chg="modSp mod">
        <pc:chgData name="Duc Tang - Y17" userId="ee647319-0f2b-484e-9e94-552dc6ac22ee" providerId="ADAL" clId="{9B5FBEC1-67B5-4823-A84E-F7DE73F67D8E}" dt="2023-03-08T08:12:04.553" v="945" actId="12"/>
        <pc:sldMkLst>
          <pc:docMk/>
          <pc:sldMk cId="789983805" sldId="296"/>
        </pc:sldMkLst>
        <pc:spChg chg="mod">
          <ac:chgData name="Duc Tang - Y17" userId="ee647319-0f2b-484e-9e94-552dc6ac22ee" providerId="ADAL" clId="{9B5FBEC1-67B5-4823-A84E-F7DE73F67D8E}" dt="2023-03-08T08:12:04.553" v="945" actId="12"/>
          <ac:spMkLst>
            <pc:docMk/>
            <pc:sldMk cId="789983805" sldId="296"/>
            <ac:spMk id="3" creationId="{A344166C-E11F-4214-AEB6-4776EBF60AFA}"/>
          </ac:spMkLst>
        </pc:spChg>
      </pc:sldChg>
      <pc:sldChg chg="modSp mod">
        <pc:chgData name="Duc Tang - Y17" userId="ee647319-0f2b-484e-9e94-552dc6ac22ee" providerId="ADAL" clId="{9B5FBEC1-67B5-4823-A84E-F7DE73F67D8E}" dt="2023-03-08T08:12:44.105" v="962" actId="20577"/>
        <pc:sldMkLst>
          <pc:docMk/>
          <pc:sldMk cId="3390756101" sldId="299"/>
        </pc:sldMkLst>
        <pc:spChg chg="mod">
          <ac:chgData name="Duc Tang - Y17" userId="ee647319-0f2b-484e-9e94-552dc6ac22ee" providerId="ADAL" clId="{9B5FBEC1-67B5-4823-A84E-F7DE73F67D8E}" dt="2023-03-08T08:12:44.105" v="962" actId="20577"/>
          <ac:spMkLst>
            <pc:docMk/>
            <pc:sldMk cId="3390756101" sldId="299"/>
            <ac:spMk id="3" creationId="{AA29E1F8-EE91-4785-A812-B51965A4BF8B}"/>
          </ac:spMkLst>
        </pc:spChg>
      </pc:sldChg>
      <pc:sldChg chg="modSp mod">
        <pc:chgData name="Duc Tang - Y17" userId="ee647319-0f2b-484e-9e94-552dc6ac22ee" providerId="ADAL" clId="{9B5FBEC1-67B5-4823-A84E-F7DE73F67D8E}" dt="2023-03-08T07:36:57.064" v="1" actId="1076"/>
        <pc:sldMkLst>
          <pc:docMk/>
          <pc:sldMk cId="2617038442" sldId="303"/>
        </pc:sldMkLst>
        <pc:spChg chg="mod">
          <ac:chgData name="Duc Tang - Y17" userId="ee647319-0f2b-484e-9e94-552dc6ac22ee" providerId="ADAL" clId="{9B5FBEC1-67B5-4823-A84E-F7DE73F67D8E}" dt="2023-03-08T07:36:57.064" v="1" actId="1076"/>
          <ac:spMkLst>
            <pc:docMk/>
            <pc:sldMk cId="2617038442" sldId="303"/>
            <ac:spMk id="2" creationId="{6D770BAB-81DB-4065-87AC-A462AECAD924}"/>
          </ac:spMkLst>
        </pc:spChg>
      </pc:sldChg>
      <pc:sldChg chg="modSp mod">
        <pc:chgData name="Duc Tang - Y17" userId="ee647319-0f2b-484e-9e94-552dc6ac22ee" providerId="ADAL" clId="{9B5FBEC1-67B5-4823-A84E-F7DE73F67D8E}" dt="2023-03-08T07:37:49.949" v="35" actId="20577"/>
        <pc:sldMkLst>
          <pc:docMk/>
          <pc:sldMk cId="1295381848" sldId="308"/>
        </pc:sldMkLst>
        <pc:spChg chg="mod">
          <ac:chgData name="Duc Tang - Y17" userId="ee647319-0f2b-484e-9e94-552dc6ac22ee" providerId="ADAL" clId="{9B5FBEC1-67B5-4823-A84E-F7DE73F67D8E}" dt="2023-03-08T07:37:49.949" v="35" actId="20577"/>
          <ac:spMkLst>
            <pc:docMk/>
            <pc:sldMk cId="1295381848" sldId="308"/>
            <ac:spMk id="3" creationId="{0A896821-0E7B-472B-8ED2-882DD8F9030B}"/>
          </ac:spMkLst>
        </pc:spChg>
      </pc:sldChg>
      <pc:sldChg chg="modSp mod">
        <pc:chgData name="Duc Tang - Y17" userId="ee647319-0f2b-484e-9e94-552dc6ac22ee" providerId="ADAL" clId="{9B5FBEC1-67B5-4823-A84E-F7DE73F67D8E}" dt="2023-03-08T08:21:43.757" v="1117" actId="20577"/>
        <pc:sldMkLst>
          <pc:docMk/>
          <pc:sldMk cId="393203797" sldId="315"/>
        </pc:sldMkLst>
        <pc:spChg chg="mod">
          <ac:chgData name="Duc Tang - Y17" userId="ee647319-0f2b-484e-9e94-552dc6ac22ee" providerId="ADAL" clId="{9B5FBEC1-67B5-4823-A84E-F7DE73F67D8E}" dt="2023-03-08T08:21:43.757" v="1117" actId="20577"/>
          <ac:spMkLst>
            <pc:docMk/>
            <pc:sldMk cId="393203797" sldId="315"/>
            <ac:spMk id="3" creationId="{D9B16227-7B4F-41C7-8ED4-EC4DCF9B8BF2}"/>
          </ac:spMkLst>
        </pc:spChg>
      </pc:sldChg>
      <pc:sldChg chg="modSp mod">
        <pc:chgData name="Duc Tang - Y17" userId="ee647319-0f2b-484e-9e94-552dc6ac22ee" providerId="ADAL" clId="{9B5FBEC1-67B5-4823-A84E-F7DE73F67D8E}" dt="2023-03-08T08:29:11.855" v="1287" actId="2711"/>
        <pc:sldMkLst>
          <pc:docMk/>
          <pc:sldMk cId="1731510835" sldId="319"/>
        </pc:sldMkLst>
        <pc:spChg chg="mod">
          <ac:chgData name="Duc Tang - Y17" userId="ee647319-0f2b-484e-9e94-552dc6ac22ee" providerId="ADAL" clId="{9B5FBEC1-67B5-4823-A84E-F7DE73F67D8E}" dt="2023-03-08T08:29:11.855" v="1287" actId="2711"/>
          <ac:spMkLst>
            <pc:docMk/>
            <pc:sldMk cId="1731510835" sldId="319"/>
            <ac:spMk id="3" creationId="{36EDDE09-4531-AEEF-6755-16896C7A7B88}"/>
          </ac:spMkLst>
        </pc:spChg>
      </pc:sldChg>
      <pc:sldChg chg="modSp mod">
        <pc:chgData name="Duc Tang - Y17" userId="ee647319-0f2b-484e-9e94-552dc6ac22ee" providerId="ADAL" clId="{9B5FBEC1-67B5-4823-A84E-F7DE73F67D8E}" dt="2023-03-08T08:28:10.157" v="1286" actId="20577"/>
        <pc:sldMkLst>
          <pc:docMk/>
          <pc:sldMk cId="464628386" sldId="323"/>
        </pc:sldMkLst>
        <pc:spChg chg="mod">
          <ac:chgData name="Duc Tang - Y17" userId="ee647319-0f2b-484e-9e94-552dc6ac22ee" providerId="ADAL" clId="{9B5FBEC1-67B5-4823-A84E-F7DE73F67D8E}" dt="2023-03-08T08:28:10.157" v="1286" actId="20577"/>
          <ac:spMkLst>
            <pc:docMk/>
            <pc:sldMk cId="464628386" sldId="323"/>
            <ac:spMk id="3" creationId="{36EDDE09-4531-AEEF-6755-16896C7A7B88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3-07T13:04:17.715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25746 3556 16383 0 0,'-5'0'0'0'0,"0"-5"0"0"0,-5 0 0 0 0,-4 0 0 0 0,-4 0 0 0 0,-3 2 0 0 0,-2 1 0 0 0,-2 1 0 0 0,0 1 0 0 0,-1 0 0 0 0,1 0 0 0 0,-1 0 0 0 0,1 1 0 0 0,0-1 0 0 0,1 0 0 0 0,-1 0 0 0 0,0 0 0 0 0,1 0 0 0 0,-1 0 0 0 0,1 4 0 0 0,-1 2 0 0 0,1-1 0 0 0,-1-1 0 0 0,4 4 0 0 0,2-1 0 0 0,0-1 0 0 0,-1 3 0 0 0,-2 4 0 0 0,0 0 0 0 0,-2 1 0 0 0,0-1 0 0 0,3 1 0 0 0,2-1 0 0 0,0 0 0 0 0,2 3 0 0 0,1-1 0 0 0,-2-4 0 0 0,3 1 0 0 0,-1-1 0 0 0,3 0 0 0 0,-1 0 0 0 0,2 1 0 0 0,-1 4 0 0 0,-2-2 0 0 0,0 1 0 0 0,0-1 0 0 0,2 0 0 0 0,-1-2 0 0 0,2 2 0 0 0,-2-2 0 0 0,3 1 0 0 0,-2-2 0 0 0,1 2 0 0 0,-1-2 0 0 0,2 2 0 0 0,2 3 0 0 0,3 3 0 0 0,3 2 0 0 0,1 2 0 0 0,1 1 0 0 0,2 0 0 0 0,-1 2 0 0 0,1-1 0 0 0,3-4 0 0 0,6-6 0 0 0,2-1 0 0 0,1-3 0 0 0,0 1 0 0 0,2-2 0 0 0,2 2 0 0 0,2-1 0 0 0,-1 1 0 0 0,-1-1 0 0 0,-2 2 0 0 0,0-1 0 0 0,2 1 0 0 0,2 2 0 0 0,2 0 0 0 0,-3 0 0 0 0,0-1 0 0 0,2 0 0 0 0,0-2 0 0 0,2-2 0 0 0,-3 0 0 0 0,0-1 0 0 0,0-2 0 0 0,1-2 0 0 0,-2 1 0 0 0,-1 1 0 0 0,2-1 0 0 0,1-2 0 0 0,2-1 0 0 0,1-2 0 0 0,1 0 0 0 0,0-1 0 0 0,1 0 0 0 0,0-1 0 0 0,-5 5 0 0 0,0 2 0 0 0,-1-1 0 0 0,2-1 0 0 0,0-1 0 0 0,2-1 0 0 0,-3 3 0 0 0,-2 1 0 0 0,1-1 0 0 0,2-1 0 0 0,1-1 0 0 0,1-1 0 0 0,0-1 0 0 0,2-1 0 0 0,0 0 0 0 0,-1 0 0 0 0,1-1 0 0 0,0 1 0 0 0,0 0 0 0 0,0 0 0 0 0,-1 0 0 0 0,1 0 0 0 0,0 0 0 0 0,-1 0 0 0 0,-3-4 0 0 0,-2-2 0 0 0,0 1 0 0 0,1 0 0 0 0,-2-2 0 0 0,-1 0 0 0 0,-3-4 0 0 0,0 1 0 0 0,-2-2 0 0 0,1 0 0 0 0,3 3 0 0 0,-2-2 0 0 0,1 2 0 0 0,-2-3 0 0 0,1 2 0 0 0,-1-3 0 0 0,0 2 0 0 0,3 2 0 0 0,2 3 0 0 0,-1-2 0 0 0,0 1 0 0 0,2 1 0 0 0,-3-2 0 0 0,1 0 0 0 0,-4-3 0 0 0,2 0 0 0 0,-3-1 0 0 0,1 0 0 0 0,-2-1 0 0 0,2 1 0 0 0,-2-1 0 0 0,2 1 0 0 0,-1-1 0 0 0,1 1 0 0 0,2-1 0 0 0,0-2 0 0 0,0 0 0 0 0,3 4 0 0 0,-3-1 0 0 0,-3-3 0 0 0,1 2 0 0 0,-3-2 0 0 0,-2-2 0 0 0,-3-2 0 0 0,-2-3 0 0 0,-2-1 0 0 0,3-1 0 0 0,2-1 0 0 0,-2 0 0 0 0,0 0 0 0 0,-1 0 0 0 0,-2 0 0 0 0,0 0 0 0 0,-1 1 0 0 0,0-1 0 0 0,0 0 0 0 0,-4 5 0 0 0,-2 1 0 0 0,0 0 0 0 0,-2 2 0 0 0,-1 1 0 0 0,-2 3 0 0 0,0-1 0 0 0,-2 3 0 0 0,1-2 0 0 0,-1 2 0 0 0,1-2 0 0 0,-1-3 0 0 0,-3 2 0 0 0,1-1 0 0 0,0 2 0 0 0,-3 3 0 0 0,2-1 0 0 0,0 1 0 0 0,-2 3 0 0 0,3-2 0 0 0,-2 1 0 0 0,0 1 0 0 0,-3-2 0 0 0,-2 1 0 0 0,-1-3 0 0 0,-1 1 0 0 0,0 1 0 0 0,-1 4 0 0 0,0-3 0 0 0,0 0 0 0 0,0 2 0 0 0,0 2 0 0 0,0 1 0 0 0,5-2 0 0 0,1-2 0 0 0,-1 2 0 0 0,4 1 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3-07T13:04:17.733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41725 5423 16383 0 0,'0'-4'0'0'0,"0"-2"0"0"0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3-07T13:04:17.733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41725 5423 16383 0 0,'0'-4'0'0'0,"0"-2"0"0"0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3-07T13:04:17.733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41725 5423 16383 0 0,'0'-4'0'0'0,"0"-2"0"0"0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Đầu trang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Chỗ dành sẵn cho Ngày tháng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C4077E-F072-4D18-AC5F-4F00D5BB605D}" type="datetimeFigureOut">
              <a:rPr lang="en-US" smtClean="0"/>
              <a:t>10/03/2023</a:t>
            </a:fld>
            <a:endParaRPr lang="en-US"/>
          </a:p>
        </p:txBody>
      </p:sp>
      <p:sp>
        <p:nvSpPr>
          <p:cNvPr id="4" name="Chỗ dành sẵn cho Hình ảnh của Bản chiế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Chỗ dành sẵn cho Ghi chú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6" name="Chỗ dành sẵn cho Chân trang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Chỗ dành sẵn cho Số hiệu Bản chiế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993C14-34B8-49B7-844F-C8DB317C1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8131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93C14-34B8-49B7-844F-C8DB317C183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195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93C14-34B8-49B7-844F-C8DB317C18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085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93C14-34B8-49B7-844F-C8DB317C18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3829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93C14-34B8-49B7-844F-C8DB317C18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07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93C14-34B8-49B7-844F-C8DB317C18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954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FEE820-A607-4BE0-A48A-258520F2887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648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266913" y="2655800"/>
            <a:ext cx="7743200" cy="15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7733" b="1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7733" b="1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7733" b="1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7733" b="1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7733" b="1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7733" b="1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7733" b="1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7733" b="1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7733" b="1"/>
            </a:lvl9pPr>
          </a:lstStyle>
          <a:p>
            <a:r>
              <a:rPr lang="vi-VN"/>
              <a:t>Bấm để sửa kiểu tiêu đề Bản cái</a:t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9783375" y="6173432"/>
            <a:ext cx="128400" cy="128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/>
          <p:nvPr/>
        </p:nvSpPr>
        <p:spPr>
          <a:xfrm>
            <a:off x="10386991" y="5576535"/>
            <a:ext cx="128400" cy="128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" name="Google Shape;13;p2"/>
          <p:cNvSpPr/>
          <p:nvPr/>
        </p:nvSpPr>
        <p:spPr>
          <a:xfrm>
            <a:off x="11857671" y="4444464"/>
            <a:ext cx="76800" cy="768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" name="Google Shape;14;p2"/>
          <p:cNvSpPr/>
          <p:nvPr/>
        </p:nvSpPr>
        <p:spPr>
          <a:xfrm>
            <a:off x="11695069" y="6565033"/>
            <a:ext cx="128400" cy="128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" name="Google Shape;15;p2"/>
          <p:cNvSpPr/>
          <p:nvPr/>
        </p:nvSpPr>
        <p:spPr>
          <a:xfrm>
            <a:off x="3181688" y="677512"/>
            <a:ext cx="128400" cy="128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" name="Google Shape;16;p2"/>
          <p:cNvSpPr/>
          <p:nvPr/>
        </p:nvSpPr>
        <p:spPr>
          <a:xfrm>
            <a:off x="639280" y="3605307"/>
            <a:ext cx="128400" cy="128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2"/>
          <p:cNvSpPr/>
          <p:nvPr/>
        </p:nvSpPr>
        <p:spPr>
          <a:xfrm>
            <a:off x="348720" y="857463"/>
            <a:ext cx="128400" cy="128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2"/>
          <p:cNvSpPr/>
          <p:nvPr/>
        </p:nvSpPr>
        <p:spPr>
          <a:xfrm>
            <a:off x="676313" y="1441151"/>
            <a:ext cx="256800" cy="2564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" name="Google Shape;19;p2"/>
          <p:cNvSpPr/>
          <p:nvPr/>
        </p:nvSpPr>
        <p:spPr>
          <a:xfrm>
            <a:off x="11085359" y="4833763"/>
            <a:ext cx="192400" cy="192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" name="Google Shape;20;p2"/>
          <p:cNvSpPr/>
          <p:nvPr/>
        </p:nvSpPr>
        <p:spPr>
          <a:xfrm>
            <a:off x="11843811" y="5582348"/>
            <a:ext cx="192400" cy="192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" name="Google Shape;21;p2"/>
          <p:cNvSpPr/>
          <p:nvPr/>
        </p:nvSpPr>
        <p:spPr>
          <a:xfrm>
            <a:off x="211084" y="2128745"/>
            <a:ext cx="76800" cy="768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" name="Google Shape;22;p2"/>
          <p:cNvSpPr/>
          <p:nvPr/>
        </p:nvSpPr>
        <p:spPr>
          <a:xfrm>
            <a:off x="1861977" y="301904"/>
            <a:ext cx="256800" cy="2564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" name="Google Shape;23;p2"/>
          <p:cNvSpPr/>
          <p:nvPr/>
        </p:nvSpPr>
        <p:spPr>
          <a:xfrm>
            <a:off x="823323" y="2667459"/>
            <a:ext cx="76800" cy="768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" name="Google Shape;24;p2"/>
          <p:cNvSpPr/>
          <p:nvPr/>
        </p:nvSpPr>
        <p:spPr>
          <a:xfrm>
            <a:off x="4567031" y="517173"/>
            <a:ext cx="76800" cy="768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" name="Google Shape;25;p2"/>
          <p:cNvSpPr/>
          <p:nvPr/>
        </p:nvSpPr>
        <p:spPr>
          <a:xfrm>
            <a:off x="10685372" y="6090061"/>
            <a:ext cx="256800" cy="2564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98374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mplete pattern">
  <p:cSld name="Blank complete patter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/>
          <p:nvPr/>
        </p:nvSpPr>
        <p:spPr>
          <a:xfrm>
            <a:off x="-35400" y="-19800"/>
            <a:ext cx="12262800" cy="6897600"/>
          </a:xfrm>
          <a:prstGeom prst="rect">
            <a:avLst/>
          </a:prstGeom>
          <a:solidFill>
            <a:srgbClr val="CFD8DC">
              <a:alpha val="4923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112058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64329485-188C-459B-BB50-6B76440DD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895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9A963A90-D4D8-4B66-A8B6-7657BEDB6A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4790BE15-37E6-4729-A714-F537D8BCE7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Bấm để chỉnh sửa kiểu tiêu đề phụ của Bản cái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3BA845CE-D5B4-4EBC-BDB3-7F2E3617B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5F0C1-22B5-4772-A5E0-2168B8664033}" type="datetimeFigureOut">
              <a:rPr lang="en-US" smtClean="0"/>
              <a:t>10/03/2023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038B5A00-BD62-42B5-9283-6E56A4432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9CF416B3-12BC-454A-B2A5-67378AF02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29485-188C-459B-BB50-6B76440DD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2533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1D2C018-7676-4E09-9B93-A8B0E4C95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7932894-4A12-45E6-AA27-F52147D01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551C4E85-922B-4F89-B0DF-1AB2CEDDC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5F0C1-22B5-4772-A5E0-2168B8664033}" type="datetimeFigureOut">
              <a:rPr lang="en-US" smtClean="0"/>
              <a:t>10/03/2023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579A544D-0BE5-4721-B3EC-D083A31C4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2AFB9A51-B06B-4D60-92D1-5A756E25F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29485-188C-459B-BB50-6B76440DD709}" type="slidenum">
              <a:rPr lang="en-US" smtClean="0"/>
              <a:t>‹#›</a:t>
            </a:fld>
            <a:endParaRPr lang="en-US"/>
          </a:p>
        </p:txBody>
      </p:sp>
      <p:grpSp>
        <p:nvGrpSpPr>
          <p:cNvPr id="19" name="Group 39">
            <a:extLst>
              <a:ext uri="{FF2B5EF4-FFF2-40B4-BE49-F238E27FC236}">
                <a16:creationId xmlns:a16="http://schemas.microsoft.com/office/drawing/2014/main" id="{95EF6315-F8BE-4FD2-8B71-42BC8165CAD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96189" y="410827"/>
            <a:ext cx="720725" cy="809625"/>
            <a:chOff x="2236" y="980"/>
            <a:chExt cx="485" cy="545"/>
          </a:xfrm>
        </p:grpSpPr>
        <p:sp>
          <p:nvSpPr>
            <p:cNvPr id="20" name="AutoShape 40">
              <a:extLst>
                <a:ext uri="{FF2B5EF4-FFF2-40B4-BE49-F238E27FC236}">
                  <a16:creationId xmlns:a16="http://schemas.microsoft.com/office/drawing/2014/main" id="{9F0BDD43-E30A-4FEE-9D07-DD59E68DA31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236" y="980"/>
              <a:ext cx="485" cy="545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91581" dir="3378596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21" name="AutoShape 41">
              <a:extLst>
                <a:ext uri="{FF2B5EF4-FFF2-40B4-BE49-F238E27FC236}">
                  <a16:creationId xmlns:a16="http://schemas.microsoft.com/office/drawing/2014/main" id="{91AC88C5-3AFC-4685-B4F5-4FC5BCF162E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309" y="1022"/>
              <a:ext cx="384" cy="101"/>
            </a:xfrm>
            <a:prstGeom prst="roundRect">
              <a:avLst>
                <a:gd name="adj" fmla="val 38324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22" name="Oval 42">
              <a:extLst>
                <a:ext uri="{FF2B5EF4-FFF2-40B4-BE49-F238E27FC236}">
                  <a16:creationId xmlns:a16="http://schemas.microsoft.com/office/drawing/2014/main" id="{B80BA803-AF74-42A5-AA7D-874FE2F830D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307" y="1166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23" name="Oval 43">
              <a:extLst>
                <a:ext uri="{FF2B5EF4-FFF2-40B4-BE49-F238E27FC236}">
                  <a16:creationId xmlns:a16="http://schemas.microsoft.com/office/drawing/2014/main" id="{BADB0250-5B30-4606-B618-110BEA8BBCD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516" y="1193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24" name="Oval 44">
              <a:extLst>
                <a:ext uri="{FF2B5EF4-FFF2-40B4-BE49-F238E27FC236}">
                  <a16:creationId xmlns:a16="http://schemas.microsoft.com/office/drawing/2014/main" id="{2E3EB3D3-1D42-44C6-9BB3-F20E345CDC7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285" y="1336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25" name="Oval 45">
              <a:extLst>
                <a:ext uri="{FF2B5EF4-FFF2-40B4-BE49-F238E27FC236}">
                  <a16:creationId xmlns:a16="http://schemas.microsoft.com/office/drawing/2014/main" id="{B87BE000-59AF-41F8-AEA3-CE37AFD009A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494" y="1363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26" name="Rectangle 46">
              <a:extLst>
                <a:ext uri="{FF2B5EF4-FFF2-40B4-BE49-F238E27FC236}">
                  <a16:creationId xmlns:a16="http://schemas.microsoft.com/office/drawing/2014/main" id="{CDF39073-6533-4347-89B5-9A4C8E97DEC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544" y="1250"/>
              <a:ext cx="76" cy="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27" name="AutoShape 47">
              <a:extLst>
                <a:ext uri="{FF2B5EF4-FFF2-40B4-BE49-F238E27FC236}">
                  <a16:creationId xmlns:a16="http://schemas.microsoft.com/office/drawing/2014/main" id="{260B735C-A59E-4405-B956-029801C99C4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326" y="1185"/>
              <a:ext cx="95" cy="95"/>
            </a:xfrm>
            <a:prstGeom prst="plus">
              <a:avLst>
                <a:gd name="adj" fmla="val 33755"/>
              </a:avLst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28" name="AutoShape 48">
              <a:extLst>
                <a:ext uri="{FF2B5EF4-FFF2-40B4-BE49-F238E27FC236}">
                  <a16:creationId xmlns:a16="http://schemas.microsoft.com/office/drawing/2014/main" id="{57DC0C0B-8B30-4CCC-900B-AD4C199F38C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3261599">
              <a:off x="2513" y="1382"/>
              <a:ext cx="95" cy="95"/>
            </a:xfrm>
            <a:prstGeom prst="plus">
              <a:avLst>
                <a:gd name="adj" fmla="val 33755"/>
              </a:avLst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29" name="Rectangle 49">
              <a:extLst>
                <a:ext uri="{FF2B5EF4-FFF2-40B4-BE49-F238E27FC236}">
                  <a16:creationId xmlns:a16="http://schemas.microsoft.com/office/drawing/2014/main" id="{C7EBABBC-17E1-45CC-8922-664A80484DE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2949377">
              <a:off x="2314" y="1393"/>
              <a:ext cx="76" cy="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GB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1715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2061367" y="2339725"/>
            <a:ext cx="77768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5867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5867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5867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5867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5867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5867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5867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5867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5867" b="1"/>
            </a:lvl9pPr>
          </a:lstStyle>
          <a:p>
            <a:r>
              <a:rPr lang="vi-VN"/>
              <a:t>Bấm để sửa kiểu tiêu đề Bản cái</a:t>
            </a:r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2061367" y="4015348"/>
            <a:ext cx="77768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4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4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4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4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4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4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4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4000">
                <a:solidFill>
                  <a:schemeClr val="accent3"/>
                </a:solidFill>
              </a:defRPr>
            </a:lvl9pPr>
          </a:lstStyle>
          <a:p>
            <a:r>
              <a:rPr lang="vi-VN"/>
              <a:t>Bấm để chỉnh sửa kiểu tiêu đề phụ của Bản cái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99084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l="19" r="19"/>
          <a:stretch/>
        </p:blipFill>
        <p:spPr>
          <a:xfrm rot="10800000" flipH="1">
            <a:off x="7936" y="0"/>
            <a:ext cx="1218746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1620400" y="2298200"/>
            <a:ext cx="89512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609585" algn="ctr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Char char="◎"/>
              <a:defRPr sz="4800" i="1"/>
            </a:lvl1pPr>
            <a:lvl2pPr marL="1219170" lvl="1" indent="-60958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○"/>
              <a:defRPr sz="4800" i="1"/>
            </a:lvl2pPr>
            <a:lvl3pPr marL="1828754" lvl="2" indent="-60958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◉"/>
              <a:defRPr sz="4800" i="1"/>
            </a:lvl3pPr>
            <a:lvl4pPr marL="2438339" lvl="3" indent="-609585" algn="ctr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4800" i="1"/>
            </a:lvl4pPr>
            <a:lvl5pPr marL="3047924" lvl="4" indent="-609585" algn="ctr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4800" i="1"/>
            </a:lvl5pPr>
            <a:lvl6pPr marL="3657509" lvl="5" indent="-609585" algn="ctr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4800" i="1"/>
            </a:lvl6pPr>
            <a:lvl7pPr marL="4267093" lvl="6" indent="-609585" algn="ctr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4800" i="1"/>
            </a:lvl7pPr>
            <a:lvl8pPr marL="4876678" lvl="7" indent="-609585" algn="ctr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4800" i="1"/>
            </a:lvl8pPr>
            <a:lvl9pPr marL="5486263" lvl="8" indent="-609585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4800" i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grpSp>
        <p:nvGrpSpPr>
          <p:cNvPr id="32" name="Google Shape;32;p4"/>
          <p:cNvGrpSpPr/>
          <p:nvPr/>
        </p:nvGrpSpPr>
        <p:grpSpPr>
          <a:xfrm>
            <a:off x="5119529" y="1043892"/>
            <a:ext cx="1952764" cy="1123609"/>
            <a:chOff x="3593400" y="1729675"/>
            <a:chExt cx="1957200" cy="1123610"/>
          </a:xfrm>
        </p:grpSpPr>
        <p:sp>
          <p:nvSpPr>
            <p:cNvPr id="33" name="Google Shape;33;p4"/>
            <p:cNvSpPr txBox="1"/>
            <p:nvPr/>
          </p:nvSpPr>
          <p:spPr>
            <a:xfrm>
              <a:off x="3593400" y="1729675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0" b="1">
                  <a:solidFill>
                    <a:schemeClr val="accen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“</a:t>
              </a:r>
              <a:endParaRPr sz="80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w="9525" cap="flat" cmpd="sng">
              <a:solidFill>
                <a:srgbClr val="CFD8DC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w="19050" cap="flat" cmpd="sng">
              <a:solidFill>
                <a:srgbClr val="CFD8D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cxnSp>
        <p:nvCxnSpPr>
          <p:cNvPr id="36" name="Google Shape;36;p4"/>
          <p:cNvCxnSpPr>
            <a:endCxn id="34" idx="1"/>
          </p:cNvCxnSpPr>
          <p:nvPr/>
        </p:nvCxnSpPr>
        <p:spPr>
          <a:xfrm>
            <a:off x="5000681" y="520396"/>
            <a:ext cx="709600" cy="7140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37;p4"/>
          <p:cNvCxnSpPr/>
          <p:nvPr/>
        </p:nvCxnSpPr>
        <p:spPr>
          <a:xfrm rot="10800000">
            <a:off x="5817203" y="581500"/>
            <a:ext cx="278800" cy="4928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38;p4"/>
          <p:cNvCxnSpPr/>
          <p:nvPr/>
        </p:nvCxnSpPr>
        <p:spPr>
          <a:xfrm rot="10800000" flipH="1">
            <a:off x="6272680" y="469240"/>
            <a:ext cx="462800" cy="6328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-116" y="6333125"/>
            <a:ext cx="121920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fld id="{64329485-188C-459B-BB50-6B76440DD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33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1048200" y="410827"/>
            <a:ext cx="10095600" cy="9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r>
              <a:rPr lang="vi-VN"/>
              <a:t>Bấm để sửa kiểu tiêu đề Bản cái</a:t>
            </a:r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1048200" y="1682267"/>
            <a:ext cx="10095600" cy="47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07987">
              <a:spcBef>
                <a:spcPts val="800"/>
              </a:spcBef>
              <a:spcAft>
                <a:spcPts val="0"/>
              </a:spcAft>
              <a:buSzPts val="2400"/>
              <a:buChar char="◎"/>
              <a:defRPr sz="3200"/>
            </a:lvl1pPr>
            <a:lvl2pPr marL="1219170" lvl="1" indent="-507987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828754" lvl="2" indent="-507987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2438339" lvl="3" indent="-507987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3200"/>
            </a:lvl4pPr>
            <a:lvl5pPr marL="3047924" lvl="4" indent="-50798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3200"/>
            </a:lvl5pPr>
            <a:lvl6pPr marL="3657509" lvl="5" indent="-507987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3200"/>
            </a:lvl6pPr>
            <a:lvl7pPr marL="4267093" lvl="6" indent="-507987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3200"/>
            </a:lvl7pPr>
            <a:lvl8pPr marL="4876678" lvl="7" indent="-50798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3200"/>
            </a:lvl8pPr>
            <a:lvl9pPr marL="5486263" lvl="8" indent="-507987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32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112058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64329485-188C-459B-BB50-6B76440DD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98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1048200" y="410827"/>
            <a:ext cx="10095600" cy="9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r>
              <a:rPr lang="vi-VN"/>
              <a:t>Bấm để sửa kiểu tiêu đề Bản cái</a:t>
            </a:r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1048183" y="1600200"/>
            <a:ext cx="49004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◎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667"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6243545" y="1600200"/>
            <a:ext cx="49004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◎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667"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112058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64329485-188C-459B-BB50-6B76440DD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798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1048200" y="410827"/>
            <a:ext cx="10095600" cy="9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r>
              <a:rPr lang="vi-VN"/>
              <a:t>Bấm để sửa kiểu tiêu đề Bản cái</a:t>
            </a:r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1"/>
          </p:nvPr>
        </p:nvSpPr>
        <p:spPr>
          <a:xfrm>
            <a:off x="1048200" y="1600200"/>
            <a:ext cx="32264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◎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2"/>
          </p:nvPr>
        </p:nvSpPr>
        <p:spPr>
          <a:xfrm>
            <a:off x="4439989" y="1600200"/>
            <a:ext cx="32264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◎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3"/>
          </p:nvPr>
        </p:nvSpPr>
        <p:spPr>
          <a:xfrm>
            <a:off x="7831779" y="1600200"/>
            <a:ext cx="32264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◎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112058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64329485-188C-459B-BB50-6B76440DD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458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1048200" y="410827"/>
            <a:ext cx="10095600" cy="9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r>
              <a:rPr lang="vi-VN"/>
              <a:t>Bấm để sửa kiểu tiêu đề Bản cái</a:t>
            </a:r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112058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64329485-188C-459B-BB50-6B76440DD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16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body" idx="1"/>
          </p:nvPr>
        </p:nvSpPr>
        <p:spPr>
          <a:xfrm>
            <a:off x="609600" y="5407124"/>
            <a:ext cx="10972800" cy="4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04792" algn="ctr">
              <a:spcBef>
                <a:spcPts val="480"/>
              </a:spcBef>
              <a:spcAft>
                <a:spcPts val="0"/>
              </a:spcAft>
              <a:buSzPts val="1800"/>
              <a:buNone/>
              <a:defRPr sz="2400"/>
            </a:lvl1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-123" y="6333125"/>
            <a:ext cx="121920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fld id="{64329485-188C-459B-BB50-6B76440DD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257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sldNum" idx="12"/>
          </p:nvPr>
        </p:nvSpPr>
        <p:spPr>
          <a:xfrm>
            <a:off x="112058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64329485-188C-459B-BB50-6B76440DD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652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48200" y="410827"/>
            <a:ext cx="10095600" cy="9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48200" y="1682267"/>
            <a:ext cx="10095600" cy="47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058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733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733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733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733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733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733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733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733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733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64329485-188C-459B-BB50-6B76440DD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11485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</p:sldLayoutIdLst>
  <p:transition>
    <p:fade thruBlk="1"/>
  </p:transition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2.xml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D770BAB-81DB-4065-87AC-A462AECAD9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7419" y="2106311"/>
            <a:ext cx="7776800" cy="1546400"/>
          </a:xfrm>
        </p:spPr>
        <p:txBody>
          <a:bodyPr/>
          <a:lstStyle/>
          <a:p>
            <a:pPr algn="ctr"/>
            <a:r>
              <a:rPr lang="en-US" b="1" dirty="0">
                <a:latin typeface="+mj-lt"/>
              </a:rPr>
              <a:t>BỆNH ÁN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AE3D2CAD-2BBA-6747-7869-60FEC69675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214536" y="6132355"/>
            <a:ext cx="7776800" cy="1046400"/>
          </a:xfrm>
        </p:spPr>
        <p:txBody>
          <a:bodyPr/>
          <a:lstStyle/>
          <a:p>
            <a:pPr algn="ctr"/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SV: Tăng Hiếu Đức</a:t>
            </a:r>
            <a:endParaRPr lang="vi-VN" i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7038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>
                <a:latin typeface="Arial" panose="020B0604020202020204" pitchFamily="34" charset="0"/>
                <a:cs typeface="Arial" panose="020B0604020202020204" pitchFamily="34" charset="0"/>
              </a:rPr>
              <a:t>ĐẶT VẤN ĐỀ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800" dirty="0">
                <a:latin typeface="Arial"/>
                <a:cs typeface="Arial"/>
              </a:rPr>
              <a:t>1. </a:t>
            </a:r>
            <a:r>
              <a:rPr lang="en-US" sz="2800" dirty="0" err="1">
                <a:latin typeface="Arial"/>
                <a:cs typeface="Arial"/>
              </a:rPr>
              <a:t>Đau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hạ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sườn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phải</a:t>
            </a:r>
            <a:r>
              <a:rPr lang="en-US" sz="2800" dirty="0">
                <a:latin typeface="Arial"/>
                <a:cs typeface="Arial"/>
              </a:rPr>
              <a:t> + </a:t>
            </a:r>
            <a:r>
              <a:rPr lang="en-US" sz="2800" dirty="0" err="1">
                <a:latin typeface="Arial"/>
                <a:cs typeface="Arial"/>
              </a:rPr>
              <a:t>thượng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vị</a:t>
            </a:r>
          </a:p>
          <a:p>
            <a:pPr marL="0" indent="0">
              <a:buNone/>
            </a:pPr>
            <a:r>
              <a:rPr lang="en-US" sz="2800" dirty="0">
                <a:latin typeface="Arial"/>
                <a:cs typeface="Arial"/>
              </a:rPr>
              <a:t>2. HCC </a:t>
            </a:r>
            <a:r>
              <a:rPr lang="en-US" sz="2800" dirty="0" err="1">
                <a:latin typeface="Arial"/>
                <a:cs typeface="Arial"/>
              </a:rPr>
              <a:t>đa</a:t>
            </a:r>
            <a:r>
              <a:rPr lang="en-US" sz="2800" dirty="0">
                <a:latin typeface="Arial"/>
                <a:cs typeface="Arial"/>
              </a:rPr>
              <a:t> ổ 2 </a:t>
            </a:r>
            <a:r>
              <a:rPr lang="en-US" sz="2800" dirty="0" err="1">
                <a:latin typeface="Arial"/>
                <a:cs typeface="Arial"/>
              </a:rPr>
              <a:t>thùy</a:t>
            </a:r>
            <a:r>
              <a:rPr lang="en-US" sz="2800" dirty="0">
                <a:latin typeface="Arial"/>
                <a:cs typeface="Arial"/>
              </a:rPr>
              <a:t>, BCLC C, di </a:t>
            </a:r>
            <a:r>
              <a:rPr lang="en-US" sz="2800" dirty="0" err="1">
                <a:latin typeface="Arial"/>
                <a:cs typeface="Arial"/>
              </a:rPr>
              <a:t>căn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phổi</a:t>
            </a:r>
            <a:r>
              <a:rPr lang="en-US" sz="2800" dirty="0">
                <a:latin typeface="Arial"/>
                <a:cs typeface="Arial"/>
              </a:rPr>
              <a:t>, </a:t>
            </a:r>
            <a:r>
              <a:rPr lang="en-US" sz="2800" dirty="0" err="1">
                <a:latin typeface="Arial"/>
                <a:cs typeface="Arial"/>
              </a:rPr>
              <a:t>xơ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gan</a:t>
            </a:r>
            <a:r>
              <a:rPr lang="en-US" sz="2800" dirty="0">
                <a:latin typeface="Arial"/>
                <a:cs typeface="Arial"/>
              </a:rPr>
              <a:t> do </a:t>
            </a:r>
            <a:r>
              <a:rPr lang="en-US" sz="2800" dirty="0" err="1">
                <a:latin typeface="Arial"/>
                <a:cs typeface="Arial"/>
              </a:rPr>
              <a:t>rượu</a:t>
            </a:r>
            <a:endParaRPr lang="en-US" sz="2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09557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>
                <a:latin typeface="Arial" panose="020B0604020202020204" pitchFamily="34" charset="0"/>
                <a:cs typeface="Arial" panose="020B0604020202020204" pitchFamily="34" charset="0"/>
              </a:rPr>
              <a:t>CHẨN ĐOÁN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8129" y="1682267"/>
            <a:ext cx="10285671" cy="4764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Chẩn </a:t>
            </a:r>
            <a:r>
              <a:rPr lang="en-US" sz="2800" b="1" dirty="0" err="1">
                <a:latin typeface="Calibri" panose="020F0502020204030204" pitchFamily="34" charset="0"/>
                <a:cs typeface="Calibri" panose="020F0502020204030204" pitchFamily="34" charset="0"/>
              </a:rPr>
              <a:t>đoán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sơ bộ: </a:t>
            </a:r>
          </a:p>
          <a:p>
            <a:pPr marL="0" indent="0">
              <a:buNone/>
            </a:pPr>
            <a:r>
              <a:rPr lang="en-US" sz="2800" dirty="0">
                <a:latin typeface="Calibri"/>
                <a:cs typeface="Calibri"/>
              </a:rPr>
              <a:t>Ung </a:t>
            </a:r>
            <a:r>
              <a:rPr lang="en-US" sz="2800" dirty="0" err="1">
                <a:latin typeface="Calibri"/>
                <a:cs typeface="Calibri"/>
              </a:rPr>
              <a:t>thư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en-US" sz="2800" dirty="0" err="1">
                <a:latin typeface="Calibri"/>
                <a:cs typeface="Calibri"/>
              </a:rPr>
              <a:t>biểu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en-US" sz="2800" dirty="0" err="1">
                <a:latin typeface="Calibri"/>
                <a:cs typeface="Calibri"/>
              </a:rPr>
              <a:t>mô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en-US" sz="2800" dirty="0" err="1">
                <a:latin typeface="Calibri"/>
                <a:cs typeface="Calibri"/>
              </a:rPr>
              <a:t>tế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en-US" sz="2800" dirty="0" err="1">
                <a:latin typeface="Calibri"/>
                <a:cs typeface="Calibri"/>
              </a:rPr>
              <a:t>bào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en-US" sz="2800" dirty="0" err="1">
                <a:latin typeface="Calibri"/>
                <a:cs typeface="Calibri"/>
              </a:rPr>
              <a:t>gan</a:t>
            </a:r>
            <a:r>
              <a:rPr lang="vi-VN" sz="2800" dirty="0">
                <a:latin typeface="Calibri"/>
                <a:cs typeface="Calibri"/>
              </a:rPr>
              <a:t> đa ổ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vi-VN" sz="2800" dirty="0">
                <a:latin typeface="Calibri"/>
                <a:cs typeface="Calibri"/>
              </a:rPr>
              <a:t>2</a:t>
            </a:r>
            <a:r>
              <a:rPr lang="en-US" sz="2800" dirty="0">
                <a:latin typeface="Calibri"/>
                <a:cs typeface="Calibri"/>
              </a:rPr>
              <a:t> t</a:t>
            </a:r>
            <a:r>
              <a:rPr lang="vi-VN" sz="2800" dirty="0" err="1">
                <a:latin typeface="Calibri"/>
                <a:cs typeface="Calibri"/>
              </a:rPr>
              <a:t>hùy</a:t>
            </a:r>
            <a:r>
              <a:rPr lang="vi-VN" sz="2800" dirty="0">
                <a:latin typeface="Calibri"/>
                <a:cs typeface="Calibri"/>
              </a:rPr>
              <a:t> vỡ, di căn phổi </a:t>
            </a:r>
            <a:r>
              <a:rPr lang="en-US" sz="2800" dirty="0">
                <a:latin typeface="Calibri"/>
                <a:cs typeface="Calibri"/>
              </a:rPr>
              <a:t>– X</a:t>
            </a:r>
            <a:r>
              <a:rPr lang="vi-VN" sz="2800" dirty="0">
                <a:latin typeface="Calibri"/>
                <a:cs typeface="Calibri"/>
              </a:rPr>
              <a:t>ơ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en-US" sz="2800" dirty="0" err="1">
                <a:latin typeface="Calibri"/>
                <a:cs typeface="Calibri"/>
              </a:rPr>
              <a:t>gan</a:t>
            </a:r>
            <a:r>
              <a:rPr lang="en-US" sz="2800" dirty="0">
                <a:latin typeface="Calibri"/>
                <a:cs typeface="Calibri"/>
              </a:rPr>
              <a:t> do </a:t>
            </a:r>
            <a:r>
              <a:rPr lang="en-US" sz="2800" dirty="0" err="1">
                <a:latin typeface="Calibri"/>
                <a:cs typeface="Calibri"/>
              </a:rPr>
              <a:t>rượu</a:t>
            </a:r>
            <a:endParaRPr lang="en-US" sz="2800" dirty="0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Chẩn </a:t>
            </a:r>
            <a:r>
              <a:rPr lang="en-US" sz="2800" b="1" dirty="0" err="1">
                <a:latin typeface="Calibri" panose="020F0502020204030204" pitchFamily="34" charset="0"/>
                <a:cs typeface="Calibri" panose="020F0502020204030204" pitchFamily="34" charset="0"/>
              </a:rPr>
              <a:t>đoán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latin typeface="Calibri" panose="020F0502020204030204" pitchFamily="34" charset="0"/>
                <a:cs typeface="Calibri" panose="020F0502020204030204" pitchFamily="34" charset="0"/>
              </a:rPr>
              <a:t>phân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biệt:</a:t>
            </a:r>
          </a:p>
          <a:p>
            <a:pPr marL="514350" indent="-514350">
              <a:buAutoNum type="arabicPeriod"/>
            </a:pPr>
            <a:r>
              <a:rPr lang="en-US" sz="2800" dirty="0" err="1">
                <a:latin typeface="Calibri"/>
                <a:cs typeface="Calibri"/>
              </a:rPr>
              <a:t>Viêm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en-US" sz="2800" dirty="0" err="1">
                <a:latin typeface="Calibri"/>
                <a:cs typeface="Calibri"/>
              </a:rPr>
              <a:t>tụy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en-US" sz="2800" dirty="0" err="1">
                <a:latin typeface="Calibri"/>
                <a:cs typeface="Calibri"/>
              </a:rPr>
              <a:t>cấp</a:t>
            </a:r>
            <a:r>
              <a:rPr lang="en-US" sz="2800" dirty="0">
                <a:latin typeface="Calibri"/>
                <a:cs typeface="Calibri"/>
              </a:rPr>
              <a:t> / HCC </a:t>
            </a:r>
            <a:r>
              <a:rPr lang="en-US" sz="2800" dirty="0" err="1">
                <a:latin typeface="Calibri"/>
                <a:cs typeface="Calibri"/>
              </a:rPr>
              <a:t>đa</a:t>
            </a:r>
            <a:r>
              <a:rPr lang="en-US" sz="2800" dirty="0">
                <a:latin typeface="Calibri"/>
                <a:cs typeface="Calibri"/>
              </a:rPr>
              <a:t> ổ 2 </a:t>
            </a:r>
            <a:r>
              <a:rPr lang="en-US" sz="2800" dirty="0" err="1">
                <a:latin typeface="Calibri"/>
                <a:cs typeface="Calibri"/>
              </a:rPr>
              <a:t>thùy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vi-VN" sz="2800" dirty="0">
                <a:latin typeface="Calibri"/>
                <a:cs typeface="Calibri"/>
              </a:rPr>
              <a:t>, di căn phổi</a:t>
            </a:r>
            <a:r>
              <a:rPr lang="en-US" sz="2800" dirty="0">
                <a:latin typeface="Calibri"/>
                <a:cs typeface="Calibri"/>
              </a:rPr>
              <a:t>– X</a:t>
            </a:r>
            <a:r>
              <a:rPr lang="vi-VN" sz="2800" dirty="0">
                <a:latin typeface="Calibri"/>
                <a:cs typeface="Calibri"/>
              </a:rPr>
              <a:t>ơ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en-US" sz="2800" dirty="0" err="1">
                <a:latin typeface="Calibri"/>
                <a:cs typeface="Calibri"/>
              </a:rPr>
              <a:t>gan</a:t>
            </a:r>
            <a:r>
              <a:rPr lang="en-US" sz="2800" dirty="0">
                <a:latin typeface="Calibri"/>
                <a:cs typeface="Calibri"/>
              </a:rPr>
              <a:t> do </a:t>
            </a:r>
            <a:r>
              <a:rPr lang="en-US" sz="2800" dirty="0" err="1">
                <a:latin typeface="Calibri"/>
                <a:cs typeface="Calibri"/>
              </a:rPr>
              <a:t>rượu</a:t>
            </a:r>
            <a:r>
              <a:rPr lang="en-US" sz="2800" dirty="0">
                <a:latin typeface="Calibri"/>
                <a:cs typeface="Calibri"/>
              </a:rPr>
              <a:t> </a:t>
            </a:r>
          </a:p>
          <a:p>
            <a:pPr marL="514350" indent="-514350">
              <a:buAutoNum type="arabicPeriod"/>
            </a:pPr>
            <a:r>
              <a:rPr lang="en-US" sz="2800" dirty="0" err="1">
                <a:latin typeface="Calibri"/>
                <a:cs typeface="Calibri"/>
              </a:rPr>
              <a:t>Thủng</a:t>
            </a:r>
            <a:r>
              <a:rPr lang="en-US" sz="2800" dirty="0">
                <a:latin typeface="Calibri"/>
                <a:cs typeface="Calibri"/>
              </a:rPr>
              <a:t> ổ </a:t>
            </a:r>
            <a:r>
              <a:rPr lang="en-US" sz="2800" dirty="0" err="1">
                <a:latin typeface="Calibri"/>
                <a:cs typeface="Calibri"/>
              </a:rPr>
              <a:t>loét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en-US" sz="2800" dirty="0" err="1">
                <a:latin typeface="Calibri"/>
                <a:cs typeface="Calibri"/>
              </a:rPr>
              <a:t>dạ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en-US" sz="2800" dirty="0" err="1">
                <a:latin typeface="Calibri"/>
                <a:cs typeface="Calibri"/>
              </a:rPr>
              <a:t>dày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en-US" sz="2800" dirty="0" err="1">
                <a:latin typeface="Calibri"/>
                <a:cs typeface="Calibri"/>
              </a:rPr>
              <a:t>tá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en-US" sz="2800" dirty="0" err="1">
                <a:latin typeface="Calibri"/>
                <a:cs typeface="Calibri"/>
              </a:rPr>
              <a:t>tràng</a:t>
            </a:r>
            <a:r>
              <a:rPr lang="en-US" sz="2800" dirty="0">
                <a:latin typeface="Calibri"/>
                <a:cs typeface="Calibri"/>
              </a:rPr>
              <a:t> /HCC </a:t>
            </a:r>
            <a:r>
              <a:rPr lang="en-US" sz="2800" dirty="0" err="1">
                <a:latin typeface="Calibri"/>
                <a:cs typeface="Calibri"/>
              </a:rPr>
              <a:t>đa</a:t>
            </a:r>
            <a:r>
              <a:rPr lang="en-US" sz="2800" dirty="0">
                <a:latin typeface="Calibri"/>
                <a:cs typeface="Calibri"/>
              </a:rPr>
              <a:t> ổ 2 </a:t>
            </a:r>
            <a:r>
              <a:rPr lang="en-US" sz="2800" dirty="0" err="1">
                <a:latin typeface="Calibri"/>
                <a:cs typeface="Calibri"/>
              </a:rPr>
              <a:t>thùy</a:t>
            </a:r>
            <a:r>
              <a:rPr lang="vi-VN" sz="2800" dirty="0">
                <a:latin typeface="Calibri"/>
                <a:cs typeface="Calibri"/>
              </a:rPr>
              <a:t>, di căn phổi</a:t>
            </a:r>
            <a:r>
              <a:rPr lang="en-US" sz="2800" dirty="0">
                <a:latin typeface="Calibri"/>
                <a:cs typeface="Calibri"/>
              </a:rPr>
              <a:t> – X</a:t>
            </a:r>
            <a:r>
              <a:rPr lang="vi-VN" sz="2800" dirty="0">
                <a:latin typeface="Calibri"/>
                <a:cs typeface="Calibri"/>
              </a:rPr>
              <a:t>ơ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en-US" sz="2800" dirty="0" err="1">
                <a:latin typeface="Calibri"/>
                <a:cs typeface="Calibri"/>
              </a:rPr>
              <a:t>gan</a:t>
            </a:r>
            <a:r>
              <a:rPr lang="en-US" sz="2800" dirty="0">
                <a:latin typeface="Calibri"/>
                <a:cs typeface="Calibri"/>
              </a:rPr>
              <a:t> do </a:t>
            </a:r>
            <a:r>
              <a:rPr lang="en-US" sz="2800" dirty="0" err="1">
                <a:latin typeface="Calibri"/>
                <a:cs typeface="Calibri"/>
              </a:rPr>
              <a:t>rượu</a:t>
            </a:r>
            <a:endParaRPr lang="en-US" sz="2800" dirty="0">
              <a:latin typeface="Calibri"/>
              <a:cs typeface="Calibri"/>
            </a:endParaRPr>
          </a:p>
          <a:p>
            <a:pPr marL="0" indent="0">
              <a:buNone/>
            </a:pP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13343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>
                <a:latin typeface="Arial" panose="020B0604020202020204" pitchFamily="34" charset="0"/>
                <a:cs typeface="Arial" panose="020B0604020202020204" pitchFamily="34" charset="0"/>
              </a:rPr>
              <a:t>BIỆN LUẬN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8200" y="1347627"/>
            <a:ext cx="10981646" cy="4764800"/>
          </a:xfrm>
        </p:spPr>
        <p:txBody>
          <a:bodyPr spcFirstLastPara="1" wrap="square" lIns="91425" tIns="91425" rIns="91425" bIns="91425" anchor="ctr" anchorCtr="0"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latin typeface="+mj-lt"/>
                <a:cs typeface="Calibri"/>
              </a:rPr>
              <a:t>BN </a:t>
            </a:r>
            <a:r>
              <a:rPr lang="en-US" dirty="0" err="1">
                <a:latin typeface="+mj-lt"/>
                <a:cs typeface="Calibri"/>
              </a:rPr>
              <a:t>đau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bụng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vùng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hạ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sườn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phải</a:t>
            </a:r>
            <a:r>
              <a:rPr lang="en-US" dirty="0">
                <a:latin typeface="+mj-lt"/>
                <a:cs typeface="Calibri"/>
              </a:rPr>
              <a:t> + </a:t>
            </a:r>
            <a:r>
              <a:rPr lang="en-US" dirty="0" err="1">
                <a:latin typeface="+mj-lt"/>
                <a:cs typeface="Calibri"/>
              </a:rPr>
              <a:t>thượng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vị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âm</a:t>
            </a:r>
            <a:r>
              <a:rPr lang="en-US" dirty="0">
                <a:latin typeface="+mj-lt"/>
                <a:cs typeface="Calibri"/>
              </a:rPr>
              <a:t> ỉ, </a:t>
            </a:r>
            <a:r>
              <a:rPr lang="en-US" dirty="0" err="1">
                <a:latin typeface="+mj-lt"/>
                <a:cs typeface="Calibri"/>
              </a:rPr>
              <a:t>liên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tục</a:t>
            </a:r>
            <a:r>
              <a:rPr lang="en-US" dirty="0">
                <a:latin typeface="+mj-lt"/>
                <a:cs typeface="Calibri"/>
              </a:rPr>
              <a:t> =&gt; </a:t>
            </a:r>
            <a:r>
              <a:rPr lang="en-US" dirty="0" err="1">
                <a:latin typeface="+mj-lt"/>
                <a:cs typeface="Calibri"/>
              </a:rPr>
              <a:t>mức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độ</a:t>
            </a:r>
            <a:r>
              <a:rPr lang="en-US" dirty="0">
                <a:latin typeface="+mj-lt"/>
                <a:cs typeface="Calibri"/>
              </a:rPr>
              <a:t> </a:t>
            </a:r>
            <a:r>
              <a:rPr lang="en-US" dirty="0" err="1">
                <a:latin typeface="+mj-lt"/>
                <a:cs typeface="Calibri"/>
              </a:rPr>
              <a:t>đau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tăng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dần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khám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có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ấn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đau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HSP,thượng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vị</a:t>
            </a:r>
            <a:r>
              <a:rPr lang="en-US" dirty="0">
                <a:latin typeface="+mj-lt"/>
                <a:cs typeface="Calibri"/>
              </a:rPr>
              <a:t> </a:t>
            </a:r>
            <a:r>
              <a:rPr lang="en-US" dirty="0" err="1">
                <a:latin typeface="+mj-lt"/>
                <a:cs typeface="Calibri"/>
              </a:rPr>
              <a:t>kèm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đề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kháng</a:t>
            </a:r>
            <a:r>
              <a:rPr lang="en-US" dirty="0">
                <a:latin typeface="+mj-lt"/>
                <a:cs typeface="Calibri"/>
              </a:rPr>
              <a:t> /U </a:t>
            </a:r>
            <a:r>
              <a:rPr lang="en-US" dirty="0" err="1">
                <a:latin typeface="+mj-lt"/>
                <a:cs typeface="Calibri"/>
              </a:rPr>
              <a:t>gan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đã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chẩn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đoán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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nghĩ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nhiều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 u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gan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vỡ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  BN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này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nhập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cấp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cứu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có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sinh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hiệu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ổn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định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làm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 CTM :</a:t>
            </a:r>
            <a:endParaRPr lang="vi-VN" dirty="0"/>
          </a:p>
          <a:p>
            <a:pPr marL="0" indent="0">
              <a:buNone/>
            </a:pPr>
            <a:r>
              <a:rPr lang="en-US" dirty="0">
                <a:latin typeface="+mj-lt"/>
                <a:cs typeface="Calibri" panose="020F0502020204030204" pitchFamily="34" charset="0"/>
                <a:sym typeface="Wingdings" panose="05000000000000000000" pitchFamily="2" charset="2"/>
              </a:rPr>
              <a:t>     HGB 137g/l, HCT 0.418L/L, MCV 89.7fL, MCHC 29.4pg</a:t>
            </a:r>
            <a:endParaRPr lang="en-US" dirty="0">
              <a:latin typeface="+mj-lt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=&gt;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huyết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động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 BN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ổn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định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 =&gt; CT Scan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bụng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chậu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có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cản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+mj-lt"/>
                <a:cs typeface="Calibri"/>
                <a:sym typeface="Wingdings" panose="05000000000000000000" pitchFamily="2" charset="2"/>
              </a:rPr>
              <a:t>quang</a:t>
            </a:r>
            <a:r>
              <a:rPr lang="en-US" dirty="0">
                <a:latin typeface="+mj-lt"/>
                <a:cs typeface="Calibri"/>
                <a:sym typeface="Wingdings" panose="05000000000000000000" pitchFamily="2" charset="2"/>
              </a:rPr>
              <a:t>.</a:t>
            </a:r>
            <a:endParaRPr lang="en-US" dirty="0">
              <a:latin typeface="+mj-lt"/>
              <a:cs typeface="Calibri"/>
            </a:endParaRPr>
          </a:p>
          <a:p>
            <a:pPr marL="0" indent="0">
              <a:buNone/>
            </a:pPr>
            <a:r>
              <a:rPr lang="en-US" dirty="0" err="1">
                <a:latin typeface="+mj-lt"/>
                <a:cs typeface="Calibri"/>
              </a:rPr>
              <a:t>Không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có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cơn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đau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điển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hình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của</a:t>
            </a:r>
            <a:r>
              <a:rPr lang="en-US" dirty="0">
                <a:latin typeface="+mj-lt"/>
                <a:cs typeface="Calibri"/>
              </a:rPr>
              <a:t> VTC (</a:t>
            </a:r>
            <a:r>
              <a:rPr lang="en-US" dirty="0" err="1">
                <a:latin typeface="+mj-lt"/>
                <a:cs typeface="Calibri"/>
              </a:rPr>
              <a:t>đau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thượng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vị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kèm</a:t>
            </a:r>
            <a:r>
              <a:rPr lang="en-US" dirty="0">
                <a:latin typeface="+mj-lt"/>
                <a:cs typeface="Calibri"/>
              </a:rPr>
              <a:t> </a:t>
            </a:r>
            <a:r>
              <a:rPr lang="en-US" dirty="0" err="1">
                <a:latin typeface="+mj-lt"/>
                <a:cs typeface="Calibri"/>
              </a:rPr>
              <a:t>buồn</a:t>
            </a:r>
            <a:r>
              <a:rPr lang="en-US" dirty="0">
                <a:latin typeface="+mj-lt"/>
                <a:cs typeface="Calibri"/>
              </a:rPr>
              <a:t> </a:t>
            </a:r>
            <a:r>
              <a:rPr lang="en-US" dirty="0" err="1">
                <a:latin typeface="+mj-lt"/>
                <a:cs typeface="Calibri"/>
              </a:rPr>
              <a:t>nôn,nôn</a:t>
            </a:r>
            <a:r>
              <a:rPr lang="en-US" dirty="0">
                <a:latin typeface="+mj-lt"/>
                <a:cs typeface="Calibri"/>
              </a:rPr>
              <a:t>, </a:t>
            </a:r>
            <a:r>
              <a:rPr lang="en-US" dirty="0" err="1">
                <a:latin typeface="+mj-lt"/>
                <a:cs typeface="Calibri"/>
              </a:rPr>
              <a:t>nôn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xong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không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giảm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đau</a:t>
            </a:r>
            <a:r>
              <a:rPr lang="en-US" dirty="0">
                <a:latin typeface="+mj-lt"/>
                <a:cs typeface="Calibri"/>
              </a:rPr>
              <a:t> ) =&gt; </a:t>
            </a:r>
            <a:r>
              <a:rPr lang="en-US" dirty="0" err="1">
                <a:latin typeface="+mj-lt"/>
                <a:cs typeface="Calibri"/>
              </a:rPr>
              <a:t>ít</a:t>
            </a: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err="1">
                <a:latin typeface="+mj-lt"/>
                <a:cs typeface="Calibri"/>
              </a:rPr>
              <a:t>nghĩ</a:t>
            </a:r>
            <a:r>
              <a:rPr lang="en-US" dirty="0">
                <a:latin typeface="+mj-lt"/>
                <a:cs typeface="Calibri"/>
              </a:rPr>
              <a:t>, </a:t>
            </a:r>
            <a:r>
              <a:rPr lang="en-US" dirty="0" err="1">
                <a:latin typeface="+mj-lt"/>
                <a:cs typeface="Calibri"/>
              </a:rPr>
              <a:t>làm</a:t>
            </a:r>
            <a:r>
              <a:rPr lang="en-US" dirty="0">
                <a:latin typeface="+mj-lt"/>
                <a:cs typeface="Calibri"/>
              </a:rPr>
              <a:t> Lipase </a:t>
            </a:r>
            <a:r>
              <a:rPr lang="en-US" dirty="0" err="1">
                <a:latin typeface="+mj-lt"/>
                <a:cs typeface="Calibri"/>
              </a:rPr>
              <a:t>máu</a:t>
            </a:r>
            <a:r>
              <a:rPr lang="en-US" dirty="0">
                <a:latin typeface="+mj-lt"/>
                <a:cs typeface="Calibri"/>
              </a:rPr>
              <a:t> =&gt; Lipase 3 U/L =&gt; </a:t>
            </a:r>
            <a:r>
              <a:rPr lang="en-US" dirty="0" err="1">
                <a:latin typeface="+mj-lt"/>
                <a:cs typeface="Calibri"/>
              </a:rPr>
              <a:t>loại</a:t>
            </a:r>
            <a:endParaRPr lang="en-US" dirty="0">
              <a:latin typeface="+mj-lt"/>
              <a:cs typeface="Calibri"/>
            </a:endParaRPr>
          </a:p>
          <a:p>
            <a:pPr marL="0" indent="0">
              <a:buNone/>
            </a:pPr>
            <a:r>
              <a:rPr lang="en-US" dirty="0">
                <a:latin typeface="+mj-lt"/>
                <a:cs typeface="Arial"/>
              </a:rPr>
              <a:t>BN </a:t>
            </a:r>
            <a:r>
              <a:rPr lang="en-US" dirty="0" err="1">
                <a:latin typeface="+mj-lt"/>
                <a:cs typeface="Arial"/>
              </a:rPr>
              <a:t>đau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bụng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hạ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sườn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phải</a:t>
            </a:r>
            <a:r>
              <a:rPr lang="en-US" dirty="0">
                <a:latin typeface="+mj-lt"/>
                <a:cs typeface="Arial"/>
              </a:rPr>
              <a:t> + </a:t>
            </a:r>
            <a:r>
              <a:rPr lang="en-US" dirty="0" err="1">
                <a:latin typeface="+mj-lt"/>
                <a:cs typeface="Arial"/>
              </a:rPr>
              <a:t>thượng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vị</a:t>
            </a:r>
            <a:r>
              <a:rPr lang="en-US" dirty="0">
                <a:latin typeface="+mj-lt"/>
                <a:cs typeface="Arial"/>
              </a:rPr>
              <a:t>, </a:t>
            </a:r>
            <a:r>
              <a:rPr lang="en-US" dirty="0" err="1">
                <a:latin typeface="+mj-lt"/>
                <a:cs typeface="Arial"/>
              </a:rPr>
              <a:t>không</a:t>
            </a:r>
            <a:r>
              <a:rPr lang="en-US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lan</a:t>
            </a:r>
            <a:r>
              <a:rPr lang="en-US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khắp</a:t>
            </a:r>
            <a:r>
              <a:rPr lang="en-US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bụng</a:t>
            </a:r>
            <a:r>
              <a:rPr lang="en-US" dirty="0">
                <a:latin typeface="+mj-lt"/>
                <a:cs typeface="Arial"/>
              </a:rPr>
              <a:t>, </a:t>
            </a:r>
            <a:r>
              <a:rPr lang="en-US" dirty="0" err="1">
                <a:latin typeface="+mj-lt"/>
                <a:cs typeface="Arial"/>
              </a:rPr>
              <a:t>khám</a:t>
            </a:r>
            <a:r>
              <a:rPr lang="en-US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không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ấn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đau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khắp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bụng</a:t>
            </a:r>
            <a:r>
              <a:rPr lang="en-US" dirty="0">
                <a:latin typeface="+mj-lt"/>
                <a:cs typeface="Arial"/>
              </a:rPr>
              <a:t>, </a:t>
            </a:r>
            <a:r>
              <a:rPr lang="en-US" dirty="0" err="1">
                <a:latin typeface="+mj-lt"/>
                <a:cs typeface="Arial"/>
              </a:rPr>
              <a:t>không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bụng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cứng</a:t>
            </a:r>
            <a:r>
              <a:rPr lang="en-US" dirty="0">
                <a:latin typeface="+mj-lt"/>
                <a:cs typeface="Arial"/>
              </a:rPr>
              <a:t>. </a:t>
            </a:r>
            <a:r>
              <a:rPr lang="en-US" dirty="0" err="1">
                <a:latin typeface="+mj-lt"/>
                <a:cs typeface="Arial"/>
              </a:rPr>
              <a:t>Không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tiền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căn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loét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dạ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dày</a:t>
            </a:r>
            <a:r>
              <a:rPr lang="en-US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tá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tràng</a:t>
            </a:r>
            <a:r>
              <a:rPr lang="en-US" dirty="0">
                <a:latin typeface="+mj-lt"/>
                <a:cs typeface="Arial"/>
              </a:rPr>
              <a:t>, </a:t>
            </a:r>
            <a:r>
              <a:rPr lang="en-US" dirty="0" err="1">
                <a:latin typeface="+mj-lt"/>
                <a:cs typeface="Arial"/>
              </a:rPr>
              <a:t>không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tiền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căn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sử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dụng</a:t>
            </a:r>
            <a:r>
              <a:rPr lang="en-US" dirty="0">
                <a:latin typeface="+mj-lt"/>
                <a:cs typeface="Arial"/>
              </a:rPr>
              <a:t> NSAID </a:t>
            </a:r>
            <a:r>
              <a:rPr lang="en-US" dirty="0" err="1">
                <a:latin typeface="+mj-lt"/>
                <a:cs typeface="Arial"/>
              </a:rPr>
              <a:t>kéo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dài</a:t>
            </a:r>
            <a:r>
              <a:rPr lang="en-US" dirty="0">
                <a:latin typeface="+mj-lt"/>
                <a:cs typeface="Arial"/>
              </a:rPr>
              <a:t> =&gt; </a:t>
            </a:r>
            <a:r>
              <a:rPr lang="en-US" dirty="0" err="1">
                <a:latin typeface="+mj-lt"/>
                <a:cs typeface="Arial"/>
              </a:rPr>
              <a:t>ít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nghĩ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thủng</a:t>
            </a:r>
            <a:r>
              <a:rPr lang="en-US" dirty="0">
                <a:latin typeface="+mj-lt"/>
                <a:cs typeface="Arial"/>
              </a:rPr>
              <a:t> ổ </a:t>
            </a:r>
            <a:r>
              <a:rPr lang="en-US" dirty="0" err="1">
                <a:latin typeface="+mj-lt"/>
                <a:cs typeface="Arial"/>
              </a:rPr>
              <a:t>loét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dạ</a:t>
            </a:r>
            <a:r>
              <a:rPr lang="en-US" dirty="0">
                <a:latin typeface="+mj-lt"/>
                <a:cs typeface="Arial"/>
              </a:rPr>
              <a:t> </a:t>
            </a:r>
            <a:r>
              <a:rPr lang="en-US" dirty="0" err="1">
                <a:latin typeface="+mj-lt"/>
                <a:cs typeface="Arial"/>
              </a:rPr>
              <a:t>dày</a:t>
            </a:r>
            <a:r>
              <a:rPr lang="en-US" dirty="0">
                <a:latin typeface="+mj-lt"/>
                <a:cs typeface="Arial"/>
              </a:rPr>
              <a:t>.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236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44624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sz="4400">
                <a:latin typeface="Arial" pitchFamily="34" charset="0"/>
                <a:cs typeface="Arial" pitchFamily="34" charset="0"/>
              </a:rPr>
              <a:t>ĐỀ NGHỊ CẬN LÂM SÀNG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4396" y="1412776"/>
            <a:ext cx="9177580" cy="5400600"/>
          </a:xfrm>
        </p:spPr>
        <p:txBody>
          <a:bodyPr>
            <a:noAutofit/>
          </a:bodyPr>
          <a:lstStyle/>
          <a:p>
            <a:pPr marL="533400" lvl="1" indent="0" algn="just">
              <a:buNone/>
            </a:pPr>
            <a:endParaRPr lang="en-US" sz="2000" b="1" dirty="0">
              <a:latin typeface="+mj-lt"/>
              <a:cs typeface="Arial"/>
            </a:endParaRPr>
          </a:p>
          <a:p>
            <a:pPr marL="533400" lvl="1" indent="0" algn="just">
              <a:lnSpc>
                <a:spcPct val="150000"/>
              </a:lnSpc>
              <a:buNone/>
            </a:pPr>
            <a:r>
              <a:rPr lang="en-US" sz="2000" b="1" dirty="0">
                <a:latin typeface="+mj-lt"/>
                <a:cs typeface="Arial"/>
              </a:rPr>
              <a:t>	C</a:t>
            </a:r>
            <a:r>
              <a:rPr lang="vi-VN" sz="2000" b="1" dirty="0">
                <a:latin typeface="+mj-lt"/>
                <a:cs typeface="Arial"/>
              </a:rPr>
              <a:t>LS chẩn đoán</a:t>
            </a:r>
            <a:endParaRPr lang="en-US" sz="2000" b="1" dirty="0">
              <a:latin typeface="+mj-lt"/>
              <a:cs typeface="Arial"/>
            </a:endParaRPr>
          </a:p>
          <a:p>
            <a:pPr lvl="2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latin typeface="+mj-lt"/>
                <a:cs typeface="Arial"/>
              </a:rPr>
              <a:t>Công</a:t>
            </a:r>
            <a:r>
              <a:rPr lang="en-US" sz="2000" dirty="0">
                <a:latin typeface="+mj-lt"/>
                <a:cs typeface="Arial"/>
              </a:rPr>
              <a:t> </a:t>
            </a:r>
            <a:r>
              <a:rPr lang="en-US" sz="2000" dirty="0" err="1">
                <a:latin typeface="+mj-lt"/>
                <a:cs typeface="Arial"/>
              </a:rPr>
              <a:t>thức</a:t>
            </a:r>
            <a:r>
              <a:rPr lang="en-US" sz="2000" dirty="0">
                <a:latin typeface="+mj-lt"/>
                <a:cs typeface="Arial"/>
              </a:rPr>
              <a:t> </a:t>
            </a:r>
            <a:r>
              <a:rPr lang="en-US" sz="2000" dirty="0" err="1">
                <a:latin typeface="+mj-lt"/>
                <a:cs typeface="Arial"/>
              </a:rPr>
              <a:t>máu</a:t>
            </a:r>
            <a:r>
              <a:rPr lang="en-US" sz="2000" dirty="0">
                <a:latin typeface="+mj-lt"/>
                <a:cs typeface="Arial"/>
              </a:rPr>
              <a:t>, </a:t>
            </a:r>
            <a:r>
              <a:rPr lang="en-US" sz="2000" dirty="0" err="1">
                <a:latin typeface="+mj-lt"/>
                <a:cs typeface="Arial"/>
              </a:rPr>
              <a:t>Nhóm</a:t>
            </a:r>
            <a:r>
              <a:rPr lang="en-US" sz="2000" dirty="0">
                <a:latin typeface="+mj-lt"/>
                <a:cs typeface="Arial"/>
              </a:rPr>
              <a:t> </a:t>
            </a:r>
            <a:r>
              <a:rPr lang="en-US" sz="2000" dirty="0" err="1">
                <a:latin typeface="+mj-lt"/>
                <a:cs typeface="Arial"/>
              </a:rPr>
              <a:t>máu</a:t>
            </a:r>
            <a:r>
              <a:rPr lang="en-US" sz="2000" dirty="0">
                <a:latin typeface="+mj-lt"/>
                <a:cs typeface="Arial"/>
              </a:rPr>
              <a:t>, </a:t>
            </a:r>
            <a:r>
              <a:rPr lang="en-US" sz="2000" dirty="0" err="1">
                <a:latin typeface="+mj-lt"/>
                <a:cs typeface="Arial"/>
              </a:rPr>
              <a:t>đông</a:t>
            </a:r>
            <a:r>
              <a:rPr lang="en-US" sz="2000" dirty="0">
                <a:latin typeface="+mj-lt"/>
                <a:cs typeface="Arial"/>
              </a:rPr>
              <a:t> </a:t>
            </a:r>
            <a:r>
              <a:rPr lang="en-US" sz="2000" dirty="0" err="1">
                <a:latin typeface="+mj-lt"/>
                <a:cs typeface="Arial"/>
              </a:rPr>
              <a:t>máu</a:t>
            </a:r>
            <a:r>
              <a:rPr lang="en-US" sz="2000" dirty="0">
                <a:latin typeface="+mj-lt"/>
                <a:cs typeface="Arial"/>
              </a:rPr>
              <a:t> </a:t>
            </a:r>
            <a:r>
              <a:rPr lang="en-US" sz="2000" dirty="0" err="1">
                <a:latin typeface="+mj-lt"/>
                <a:cs typeface="Arial"/>
              </a:rPr>
              <a:t>toàn</a:t>
            </a:r>
            <a:r>
              <a:rPr lang="en-US" sz="2000" dirty="0">
                <a:latin typeface="+mj-lt"/>
                <a:cs typeface="Arial"/>
              </a:rPr>
              <a:t> </a:t>
            </a:r>
            <a:r>
              <a:rPr lang="en-US" sz="2000" dirty="0" err="1">
                <a:latin typeface="+mj-lt"/>
                <a:cs typeface="Arial"/>
              </a:rPr>
              <a:t>bộ</a:t>
            </a:r>
            <a:endParaRPr lang="en-US" sz="2000" dirty="0">
              <a:latin typeface="+mj-lt"/>
              <a:cs typeface="Arial"/>
            </a:endParaRPr>
          </a:p>
          <a:p>
            <a:pPr lvl="2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  <a:cs typeface="Arial"/>
              </a:rPr>
              <a:t>CT scan </a:t>
            </a:r>
            <a:r>
              <a:rPr lang="en-US" sz="2000" dirty="0" err="1">
                <a:latin typeface="+mj-lt"/>
                <a:cs typeface="Arial"/>
              </a:rPr>
              <a:t>ngực</a:t>
            </a:r>
            <a:r>
              <a:rPr lang="en-US" sz="2000" dirty="0">
                <a:latin typeface="+mj-lt"/>
                <a:cs typeface="Arial"/>
              </a:rPr>
              <a:t> - </a:t>
            </a:r>
            <a:r>
              <a:rPr lang="en-US" sz="2000" dirty="0" err="1">
                <a:latin typeface="+mj-lt"/>
                <a:cs typeface="Arial"/>
              </a:rPr>
              <a:t>bụng</a:t>
            </a:r>
            <a:r>
              <a:rPr lang="en-US" sz="2000" dirty="0">
                <a:latin typeface="+mj-lt"/>
                <a:cs typeface="Arial"/>
              </a:rPr>
              <a:t> - </a:t>
            </a:r>
            <a:r>
              <a:rPr lang="en-US" sz="2000" dirty="0" err="1">
                <a:latin typeface="+mj-lt"/>
                <a:cs typeface="Arial"/>
              </a:rPr>
              <a:t>chậu</a:t>
            </a:r>
            <a:r>
              <a:rPr lang="en-US" sz="2000" dirty="0">
                <a:latin typeface="+mj-lt"/>
                <a:cs typeface="Arial"/>
              </a:rPr>
              <a:t> </a:t>
            </a:r>
            <a:r>
              <a:rPr lang="en-US" sz="2000" dirty="0" err="1">
                <a:latin typeface="+mj-lt"/>
                <a:cs typeface="Arial"/>
              </a:rPr>
              <a:t>có</a:t>
            </a:r>
            <a:r>
              <a:rPr lang="en-US" sz="2000" dirty="0">
                <a:latin typeface="+mj-lt"/>
                <a:cs typeface="Arial"/>
              </a:rPr>
              <a:t> </a:t>
            </a:r>
            <a:r>
              <a:rPr lang="en-US" sz="2000" dirty="0" err="1">
                <a:latin typeface="+mj-lt"/>
                <a:cs typeface="Arial"/>
              </a:rPr>
              <a:t>cản</a:t>
            </a:r>
            <a:r>
              <a:rPr lang="en-US" sz="2000" dirty="0">
                <a:latin typeface="+mj-lt"/>
                <a:cs typeface="Arial"/>
              </a:rPr>
              <a:t> </a:t>
            </a:r>
            <a:r>
              <a:rPr lang="en-US" sz="2000" dirty="0" err="1">
                <a:latin typeface="+mj-lt"/>
                <a:cs typeface="Arial"/>
              </a:rPr>
              <a:t>quang</a:t>
            </a:r>
            <a:endParaRPr lang="en-US" sz="2000" dirty="0">
              <a:latin typeface="+mj-lt"/>
              <a:cs typeface="Arial"/>
            </a:endParaRPr>
          </a:p>
          <a:p>
            <a:pPr lvl="2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000" dirty="0" err="1">
                <a:latin typeface="+mj-lt"/>
                <a:cs typeface="Arial"/>
              </a:rPr>
              <a:t>Bilirubin</a:t>
            </a:r>
            <a:r>
              <a:rPr lang="vi-VN" sz="2000" dirty="0">
                <a:latin typeface="+mj-lt"/>
                <a:cs typeface="Arial"/>
              </a:rPr>
              <a:t> TP, TT</a:t>
            </a:r>
            <a:r>
              <a:rPr lang="en-US" sz="2000" dirty="0">
                <a:latin typeface="+mj-lt"/>
                <a:cs typeface="Arial"/>
              </a:rPr>
              <a:t>, Albumin </a:t>
            </a:r>
            <a:r>
              <a:rPr lang="en-US" sz="2000" dirty="0" err="1">
                <a:latin typeface="+mj-lt"/>
                <a:cs typeface="Arial"/>
              </a:rPr>
              <a:t>máu</a:t>
            </a:r>
            <a:r>
              <a:rPr lang="en-US" sz="2000" dirty="0">
                <a:latin typeface="+mj-lt"/>
                <a:cs typeface="Arial"/>
              </a:rPr>
              <a:t>, AST, ALT</a:t>
            </a:r>
          </a:p>
          <a:p>
            <a:pPr lvl="2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000" dirty="0" err="1">
                <a:latin typeface="+mj-lt"/>
              </a:rPr>
              <a:t>HBsAg</a:t>
            </a:r>
            <a:r>
              <a:rPr lang="vi-VN" sz="2000" dirty="0">
                <a:latin typeface="+mj-lt"/>
              </a:rPr>
              <a:t>, </a:t>
            </a:r>
            <a:r>
              <a:rPr lang="en-US" sz="2000" dirty="0">
                <a:latin typeface="+mj-lt"/>
              </a:rPr>
              <a:t>HBV-DNA, </a:t>
            </a:r>
            <a:r>
              <a:rPr lang="vi-VN" sz="2000" dirty="0" err="1">
                <a:latin typeface="+mj-lt"/>
              </a:rPr>
              <a:t>anti</a:t>
            </a:r>
            <a:r>
              <a:rPr lang="vi-VN" sz="2000" dirty="0">
                <a:latin typeface="+mj-lt"/>
              </a:rPr>
              <a:t> HCV</a:t>
            </a:r>
            <a:endParaRPr lang="en-US" sz="2000" dirty="0">
              <a:latin typeface="+mj-lt"/>
            </a:endParaRPr>
          </a:p>
          <a:p>
            <a:pPr lvl="2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  <a:cs typeface="Arial"/>
              </a:rPr>
              <a:t>Lipase </a:t>
            </a:r>
            <a:r>
              <a:rPr lang="en-US" sz="2000" dirty="0" err="1">
                <a:latin typeface="+mj-lt"/>
                <a:cs typeface="Arial"/>
              </a:rPr>
              <a:t>máu</a:t>
            </a:r>
            <a:endParaRPr lang="en-US" sz="2000" dirty="0">
              <a:latin typeface="+mj-lt"/>
              <a:cs typeface="Arial"/>
            </a:endParaRPr>
          </a:p>
          <a:p>
            <a:pPr marL="990600" lvl="2" indent="0" algn="just">
              <a:lnSpc>
                <a:spcPct val="150000"/>
              </a:lnSpc>
              <a:buNone/>
            </a:pPr>
            <a:r>
              <a:rPr lang="en-US" sz="2000" b="1" dirty="0">
                <a:latin typeface="+mj-lt"/>
                <a:cs typeface="Arial"/>
              </a:rPr>
              <a:t>CLS </a:t>
            </a:r>
            <a:r>
              <a:rPr lang="en-US" sz="2000" b="1" dirty="0" err="1">
                <a:latin typeface="+mj-lt"/>
                <a:cs typeface="Arial"/>
              </a:rPr>
              <a:t>th</a:t>
            </a:r>
            <a:r>
              <a:rPr lang="vi-VN" sz="2000" b="1" dirty="0">
                <a:latin typeface="+mj-lt"/>
                <a:cs typeface="Arial"/>
              </a:rPr>
              <a:t>ư</a:t>
            </a:r>
            <a:r>
              <a:rPr lang="en-US" sz="2000" b="1" dirty="0" err="1">
                <a:latin typeface="+mj-lt"/>
                <a:cs typeface="Arial"/>
              </a:rPr>
              <a:t>ờng</a:t>
            </a:r>
            <a:r>
              <a:rPr lang="en-US" sz="2000" b="1" dirty="0">
                <a:latin typeface="+mj-lt"/>
                <a:cs typeface="Arial"/>
              </a:rPr>
              <a:t> </a:t>
            </a:r>
            <a:r>
              <a:rPr lang="en-US" sz="2000" b="1" dirty="0" err="1">
                <a:latin typeface="+mj-lt"/>
                <a:cs typeface="Arial"/>
              </a:rPr>
              <a:t>quy</a:t>
            </a:r>
            <a:endParaRPr lang="en-US" sz="2000" b="1" dirty="0">
              <a:latin typeface="+mj-lt"/>
              <a:cs typeface="Arial"/>
            </a:endParaRPr>
          </a:p>
          <a:p>
            <a:pPr lvl="2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  <a:cs typeface="Arial"/>
              </a:rPr>
              <a:t>TPTNT,BUN, Creatinine, ion </a:t>
            </a:r>
            <a:r>
              <a:rPr lang="en-US" sz="2000" dirty="0" err="1">
                <a:latin typeface="+mj-lt"/>
                <a:cs typeface="Arial"/>
              </a:rPr>
              <a:t>đồ</a:t>
            </a:r>
            <a:r>
              <a:rPr lang="en-US" sz="2000" dirty="0">
                <a:latin typeface="+mj-lt"/>
                <a:cs typeface="Arial"/>
              </a:rPr>
              <a:t>, XQ </a:t>
            </a:r>
            <a:r>
              <a:rPr lang="en-US" sz="2000" dirty="0" err="1">
                <a:latin typeface="+mj-lt"/>
                <a:cs typeface="Arial"/>
              </a:rPr>
              <a:t>ngực</a:t>
            </a:r>
            <a:r>
              <a:rPr lang="en-US" sz="2000" dirty="0">
                <a:latin typeface="+mj-lt"/>
                <a:cs typeface="Arial"/>
              </a:rPr>
              <a:t> </a:t>
            </a:r>
            <a:r>
              <a:rPr lang="en-US" sz="2000" dirty="0" err="1">
                <a:latin typeface="+mj-lt"/>
                <a:cs typeface="Arial"/>
              </a:rPr>
              <a:t>thẳng</a:t>
            </a:r>
            <a:r>
              <a:rPr lang="en-US" sz="2000" dirty="0">
                <a:latin typeface="+mj-lt"/>
                <a:cs typeface="Arial"/>
              </a:rPr>
              <a:t>, ECG, </a:t>
            </a:r>
            <a:r>
              <a:rPr lang="en-US" sz="2000" dirty="0" err="1">
                <a:latin typeface="+mj-lt"/>
                <a:cs typeface="Arial"/>
              </a:rPr>
              <a:t>Siêu</a:t>
            </a:r>
            <a:r>
              <a:rPr lang="en-US" sz="2000" dirty="0">
                <a:latin typeface="+mj-lt"/>
                <a:cs typeface="Arial"/>
              </a:rPr>
              <a:t> </a:t>
            </a:r>
            <a:r>
              <a:rPr lang="en-US" sz="2000" dirty="0" err="1">
                <a:latin typeface="+mj-lt"/>
                <a:cs typeface="Arial"/>
              </a:rPr>
              <a:t>âm</a:t>
            </a:r>
            <a:r>
              <a:rPr lang="en-US" sz="2000" dirty="0">
                <a:latin typeface="+mj-lt"/>
                <a:cs typeface="Arial"/>
              </a:rPr>
              <a:t> </a:t>
            </a:r>
            <a:r>
              <a:rPr lang="en-US" sz="2000" dirty="0" err="1">
                <a:latin typeface="+mj-lt"/>
                <a:cs typeface="Arial"/>
              </a:rPr>
              <a:t>tim</a:t>
            </a:r>
            <a:r>
              <a:rPr lang="en-US" sz="2000" dirty="0">
                <a:latin typeface="+mj-lt"/>
                <a:cs typeface="Arial"/>
              </a:rPr>
              <a:t>, </a:t>
            </a:r>
            <a:r>
              <a:rPr lang="en-US" sz="2000" dirty="0" err="1">
                <a:latin typeface="+mj-lt"/>
                <a:cs typeface="Arial"/>
              </a:rPr>
              <a:t>đường</a:t>
            </a:r>
            <a:r>
              <a:rPr lang="en-US" sz="2000" dirty="0">
                <a:latin typeface="+mj-lt"/>
                <a:cs typeface="Arial"/>
              </a:rPr>
              <a:t> </a:t>
            </a:r>
            <a:r>
              <a:rPr lang="en-US" sz="2000" dirty="0" err="1">
                <a:latin typeface="+mj-lt"/>
                <a:cs typeface="Arial"/>
              </a:rPr>
              <a:t>huyết</a:t>
            </a:r>
            <a:endParaRPr lang="en-US" sz="2000" dirty="0">
              <a:latin typeface="+mj-lt"/>
              <a:cs typeface="Arial"/>
            </a:endParaRPr>
          </a:p>
          <a:p>
            <a:pPr marL="990600" lvl="2" indent="0" algn="just">
              <a:lnSpc>
                <a:spcPct val="150000"/>
              </a:lnSpc>
              <a:buNone/>
            </a:pPr>
            <a:endParaRPr lang="en-US" sz="2000" dirty="0">
              <a:latin typeface="+mj-lt"/>
              <a:cs typeface="Arial"/>
            </a:endParaRPr>
          </a:p>
          <a:p>
            <a:pPr lvl="2" algn="just">
              <a:buFont typeface="Arial" panose="020B0604020202020204" pitchFamily="34" charset="0"/>
              <a:buChar char="•"/>
            </a:pPr>
            <a:endParaRPr lang="en-US" sz="2000" dirty="0">
              <a:latin typeface="+mj-lt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93851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544C3-A86D-4EBD-A711-346ADEB2A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/>
              <a:t>CT Scan </a:t>
            </a:r>
            <a:r>
              <a:rPr lang="en-US" sz="4000" err="1"/>
              <a:t>ngực</a:t>
            </a:r>
            <a:r>
              <a:rPr lang="en-US" sz="4000"/>
              <a:t> </a:t>
            </a:r>
            <a:r>
              <a:rPr lang="en-US" sz="4000" err="1"/>
              <a:t>bụng</a:t>
            </a:r>
            <a:r>
              <a:rPr lang="en-US" sz="4000"/>
              <a:t> </a:t>
            </a:r>
            <a:r>
              <a:rPr lang="en-US" sz="4000" err="1"/>
              <a:t>chậu</a:t>
            </a:r>
            <a:r>
              <a:rPr lang="en-US" sz="4000"/>
              <a:t> </a:t>
            </a:r>
            <a:r>
              <a:rPr lang="en-US" sz="4000" err="1"/>
              <a:t>có</a:t>
            </a:r>
            <a:r>
              <a:rPr lang="en-US" sz="4000"/>
              <a:t> </a:t>
            </a:r>
            <a:r>
              <a:rPr lang="en-US" sz="4000" err="1"/>
              <a:t>cản</a:t>
            </a:r>
            <a:r>
              <a:rPr lang="en-US" sz="4000"/>
              <a:t> </a:t>
            </a:r>
            <a:r>
              <a:rPr lang="en-US" sz="4000" err="1"/>
              <a:t>quang</a:t>
            </a:r>
            <a:r>
              <a:rPr lang="en-US" sz="4000"/>
              <a:t> 4 </a:t>
            </a:r>
            <a:r>
              <a:rPr lang="en-US" sz="4000" err="1"/>
              <a:t>thì</a:t>
            </a:r>
            <a:endParaRPr lang="en-US" sz="4000"/>
          </a:p>
        </p:txBody>
      </p:sp>
      <p:sp>
        <p:nvSpPr>
          <p:cNvPr id="6" name="Chỗ dành sẵn cho Nội dung 5">
            <a:extLst>
              <a:ext uri="{FF2B5EF4-FFF2-40B4-BE49-F238E27FC236}">
                <a16:creationId xmlns:a16="http://schemas.microsoft.com/office/drawing/2014/main" id="{2741B3FB-BE8B-76EF-F5E6-45003239D1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1363" y="1575942"/>
            <a:ext cx="10095600" cy="4764800"/>
          </a:xfrm>
        </p:spPr>
        <p:txBody>
          <a:bodyPr/>
          <a:lstStyle/>
          <a:p>
            <a:r>
              <a:rPr lang="en-US"/>
              <a:t>CT 7/3/2023</a:t>
            </a:r>
          </a:p>
        </p:txBody>
      </p:sp>
      <p:pic>
        <p:nvPicPr>
          <p:cNvPr id="4" name="Hình ảnh 6" descr="Ảnh có chứa văn bản, màn hình, ảnh chụp màn hình&#10;&#10;Mô tả được tự động tạo">
            <a:extLst>
              <a:ext uri="{FF2B5EF4-FFF2-40B4-BE49-F238E27FC236}">
                <a16:creationId xmlns:a16="http://schemas.microsoft.com/office/drawing/2014/main" id="{7318F947-77AD-36BD-6323-629D3EAB95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417" t="14286" r="-324" b="16036"/>
          <a:stretch/>
        </p:blipFill>
        <p:spPr>
          <a:xfrm>
            <a:off x="2296633" y="2294196"/>
            <a:ext cx="8528072" cy="4114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464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544C3-A86D-4EBD-A711-346ADEB2A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/>
              <a:t>CT Scan </a:t>
            </a:r>
            <a:r>
              <a:rPr lang="en-US" sz="4000" err="1"/>
              <a:t>ngực</a:t>
            </a:r>
            <a:r>
              <a:rPr lang="en-US" sz="4000"/>
              <a:t> </a:t>
            </a:r>
            <a:r>
              <a:rPr lang="en-US" sz="4000" err="1"/>
              <a:t>bụng</a:t>
            </a:r>
            <a:r>
              <a:rPr lang="en-US" sz="4000"/>
              <a:t> </a:t>
            </a:r>
            <a:r>
              <a:rPr lang="en-US" sz="4000" err="1"/>
              <a:t>chậu</a:t>
            </a:r>
            <a:r>
              <a:rPr lang="en-US" sz="4000"/>
              <a:t> </a:t>
            </a:r>
            <a:r>
              <a:rPr lang="en-US" sz="4000" err="1"/>
              <a:t>có</a:t>
            </a:r>
            <a:r>
              <a:rPr lang="en-US" sz="4000"/>
              <a:t> </a:t>
            </a:r>
            <a:r>
              <a:rPr lang="en-US" sz="4000" err="1"/>
              <a:t>cản</a:t>
            </a:r>
            <a:r>
              <a:rPr lang="en-US" sz="4000"/>
              <a:t> </a:t>
            </a:r>
            <a:r>
              <a:rPr lang="en-US" sz="4000" err="1"/>
              <a:t>quang</a:t>
            </a:r>
            <a:r>
              <a:rPr lang="en-US" sz="4000"/>
              <a:t> 4 </a:t>
            </a:r>
            <a:r>
              <a:rPr lang="en-US" sz="4000" err="1"/>
              <a:t>thì</a:t>
            </a:r>
            <a:endParaRPr lang="en-US" sz="4000"/>
          </a:p>
        </p:txBody>
      </p:sp>
      <p:sp>
        <p:nvSpPr>
          <p:cNvPr id="6" name="Chỗ dành sẵn cho Nội dung 5">
            <a:extLst>
              <a:ext uri="{FF2B5EF4-FFF2-40B4-BE49-F238E27FC236}">
                <a16:creationId xmlns:a16="http://schemas.microsoft.com/office/drawing/2014/main" id="{2741B3FB-BE8B-76EF-F5E6-45003239D1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1363" y="1575942"/>
            <a:ext cx="10095600" cy="4764800"/>
          </a:xfrm>
        </p:spPr>
        <p:txBody>
          <a:bodyPr/>
          <a:lstStyle/>
          <a:p>
            <a:r>
              <a:rPr lang="en-US"/>
              <a:t>CT 7/3/2023</a:t>
            </a:r>
          </a:p>
        </p:txBody>
      </p:sp>
      <p:pic>
        <p:nvPicPr>
          <p:cNvPr id="3" name="Hình ảnh 4" descr="Ảnh có chứa văn bản, màn hình, ảnh chụp màn hình&#10;&#10;Mô tả được tự động tạo">
            <a:extLst>
              <a:ext uri="{FF2B5EF4-FFF2-40B4-BE49-F238E27FC236}">
                <a16:creationId xmlns:a16="http://schemas.microsoft.com/office/drawing/2014/main" id="{8072D3CD-140A-763B-5F0A-F354DB5157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70" t="11429" r="2265" b="16036"/>
          <a:stretch/>
        </p:blipFill>
        <p:spPr>
          <a:xfrm>
            <a:off x="2606749" y="2223312"/>
            <a:ext cx="8146968" cy="419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0999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544C3-A86D-4EBD-A711-346ADEB2A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/>
              <a:t>CT Scan </a:t>
            </a:r>
            <a:r>
              <a:rPr lang="en-US" sz="4000" err="1"/>
              <a:t>ngực</a:t>
            </a:r>
            <a:r>
              <a:rPr lang="en-US" sz="4000"/>
              <a:t> </a:t>
            </a:r>
            <a:r>
              <a:rPr lang="en-US" sz="4000" err="1"/>
              <a:t>bụng</a:t>
            </a:r>
            <a:r>
              <a:rPr lang="en-US" sz="4000"/>
              <a:t> </a:t>
            </a:r>
            <a:r>
              <a:rPr lang="en-US" sz="4000" err="1"/>
              <a:t>chậu</a:t>
            </a:r>
            <a:r>
              <a:rPr lang="en-US" sz="4000"/>
              <a:t> </a:t>
            </a:r>
            <a:r>
              <a:rPr lang="en-US" sz="4000" err="1"/>
              <a:t>có</a:t>
            </a:r>
            <a:r>
              <a:rPr lang="en-US" sz="4000"/>
              <a:t> </a:t>
            </a:r>
            <a:r>
              <a:rPr lang="en-US" sz="4000" err="1"/>
              <a:t>cản</a:t>
            </a:r>
            <a:r>
              <a:rPr lang="en-US" sz="4000"/>
              <a:t> </a:t>
            </a:r>
            <a:r>
              <a:rPr lang="en-US" sz="4000" err="1"/>
              <a:t>quang</a:t>
            </a:r>
            <a:r>
              <a:rPr lang="en-US" sz="4000"/>
              <a:t> 4 </a:t>
            </a:r>
            <a:r>
              <a:rPr lang="en-US" sz="4000" err="1"/>
              <a:t>thì</a:t>
            </a:r>
            <a:endParaRPr lang="en-US" sz="4000"/>
          </a:p>
        </p:txBody>
      </p:sp>
      <p:sp>
        <p:nvSpPr>
          <p:cNvPr id="6" name="Chỗ dành sẵn cho Nội dung 5">
            <a:extLst>
              <a:ext uri="{FF2B5EF4-FFF2-40B4-BE49-F238E27FC236}">
                <a16:creationId xmlns:a16="http://schemas.microsoft.com/office/drawing/2014/main" id="{2741B3FB-BE8B-76EF-F5E6-45003239D1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1363" y="1575942"/>
            <a:ext cx="10095600" cy="4764800"/>
          </a:xfrm>
        </p:spPr>
        <p:txBody>
          <a:bodyPr/>
          <a:lstStyle/>
          <a:p>
            <a:r>
              <a:rPr lang="en-US"/>
              <a:t>CT 7/3/2023</a:t>
            </a:r>
          </a:p>
        </p:txBody>
      </p:sp>
      <p:pic>
        <p:nvPicPr>
          <p:cNvPr id="3" name="Hình ảnh 4" descr="Ảnh có chứa văn bản, ảnh chụp màn hình, màn hình, thiết bị điện tử&#10;&#10;Mô tả được tự động tạo">
            <a:extLst>
              <a:ext uri="{FF2B5EF4-FFF2-40B4-BE49-F238E27FC236}">
                <a16:creationId xmlns:a16="http://schemas.microsoft.com/office/drawing/2014/main" id="{267F533D-D33B-BCF8-2076-419CB542F9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41" t="14286" r="-324" b="18286"/>
          <a:stretch/>
        </p:blipFill>
        <p:spPr>
          <a:xfrm>
            <a:off x="2252330" y="2303057"/>
            <a:ext cx="8341983" cy="3911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541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544C3-A86D-4EBD-A711-346ADEB2A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/>
              <a:t>CT Scan </a:t>
            </a:r>
            <a:r>
              <a:rPr lang="en-US" sz="4000" err="1"/>
              <a:t>ngực</a:t>
            </a:r>
            <a:r>
              <a:rPr lang="en-US" sz="4000"/>
              <a:t> </a:t>
            </a:r>
            <a:r>
              <a:rPr lang="en-US" sz="4000" err="1"/>
              <a:t>bụng</a:t>
            </a:r>
            <a:r>
              <a:rPr lang="en-US" sz="4000"/>
              <a:t> </a:t>
            </a:r>
            <a:r>
              <a:rPr lang="en-US" sz="4000" err="1"/>
              <a:t>chậu</a:t>
            </a:r>
            <a:r>
              <a:rPr lang="en-US" sz="4000"/>
              <a:t> </a:t>
            </a:r>
            <a:r>
              <a:rPr lang="en-US" sz="4000" err="1"/>
              <a:t>có</a:t>
            </a:r>
            <a:r>
              <a:rPr lang="en-US" sz="4000"/>
              <a:t> </a:t>
            </a:r>
            <a:r>
              <a:rPr lang="en-US" sz="4000" err="1"/>
              <a:t>cản</a:t>
            </a:r>
            <a:r>
              <a:rPr lang="en-US" sz="4000"/>
              <a:t> </a:t>
            </a:r>
            <a:r>
              <a:rPr lang="en-US" sz="4000" err="1"/>
              <a:t>quang</a:t>
            </a:r>
            <a:r>
              <a:rPr lang="en-US" sz="4000"/>
              <a:t> 4 </a:t>
            </a:r>
            <a:r>
              <a:rPr lang="en-US" sz="4000" err="1"/>
              <a:t>thì</a:t>
            </a:r>
            <a:endParaRPr lang="en-US" sz="4000"/>
          </a:p>
        </p:txBody>
      </p:sp>
      <p:sp>
        <p:nvSpPr>
          <p:cNvPr id="6" name="Chỗ dành sẵn cho Nội dung 5">
            <a:extLst>
              <a:ext uri="{FF2B5EF4-FFF2-40B4-BE49-F238E27FC236}">
                <a16:creationId xmlns:a16="http://schemas.microsoft.com/office/drawing/2014/main" id="{2741B3FB-BE8B-76EF-F5E6-45003239D1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1363" y="1575942"/>
            <a:ext cx="10095600" cy="4764800"/>
          </a:xfrm>
        </p:spPr>
        <p:txBody>
          <a:bodyPr/>
          <a:lstStyle/>
          <a:p>
            <a:pPr marL="38100" indent="0">
              <a:buNone/>
            </a:pPr>
            <a:r>
              <a:rPr lang="en-US"/>
              <a:t> </a:t>
            </a:r>
            <a:r>
              <a:rPr lang="en-US" sz="1400"/>
              <a:t>7/3/2023</a:t>
            </a:r>
            <a:endParaRPr lang="vi-VN" sz="1400"/>
          </a:p>
        </p:txBody>
      </p:sp>
      <p:pic>
        <p:nvPicPr>
          <p:cNvPr id="4" name="Hình ảnh 4" descr="Ảnh có chứa văn bản, màn hình, ảnh chụp màn hình, đặt&#10;&#10;Mô tả được tự động tạo">
            <a:extLst>
              <a:ext uri="{FF2B5EF4-FFF2-40B4-BE49-F238E27FC236}">
                <a16:creationId xmlns:a16="http://schemas.microsoft.com/office/drawing/2014/main" id="{ECB3F68C-4B7A-D118-9FBD-B708CF5936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12" t="13714" r="2589" b="16000"/>
          <a:stretch/>
        </p:blipFill>
        <p:spPr>
          <a:xfrm>
            <a:off x="2278912" y="2276475"/>
            <a:ext cx="7827874" cy="4017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6972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DF05FA7-C5E7-895A-48D0-13F5C923B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vi-VN"/>
          </a:p>
        </p:txBody>
      </p:sp>
      <p:pic>
        <p:nvPicPr>
          <p:cNvPr id="4" name="Hình ảnh 4" descr="Ảnh có chứa văn bản, màn hình, thiết bị điện tử, ảnh chụp màn hình&#10;&#10;Mô tả được tự động tạo">
            <a:extLst>
              <a:ext uri="{FF2B5EF4-FFF2-40B4-BE49-F238E27FC236}">
                <a16:creationId xmlns:a16="http://schemas.microsoft.com/office/drawing/2014/main" id="{457FFABB-A480-2302-AC69-68AC448B78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848" t="19724" r="37273" b="11440"/>
          <a:stretch/>
        </p:blipFill>
        <p:spPr>
          <a:xfrm>
            <a:off x="1100373" y="196772"/>
            <a:ext cx="4954479" cy="6257034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Viết tay 4">
                <a:extLst>
                  <a:ext uri="{FF2B5EF4-FFF2-40B4-BE49-F238E27FC236}">
                    <a16:creationId xmlns:a16="http://schemas.microsoft.com/office/drawing/2014/main" id="{54951F6A-DF6E-EA54-603E-D32FAF7FC2DC}"/>
                  </a:ext>
                </a:extLst>
              </p14:cNvPr>
              <p14:cNvContentPartPr/>
              <p14:nvPr/>
            </p14:nvContentPartPr>
            <p14:xfrm>
              <a:off x="6919113" y="852047"/>
              <a:ext cx="656951" cy="415417"/>
            </p14:xfrm>
          </p:contentPart>
        </mc:Choice>
        <mc:Fallback xmlns="">
          <p:pic>
            <p:nvPicPr>
              <p:cNvPr id="5" name="Viết tay 4">
                <a:extLst>
                  <a:ext uri="{FF2B5EF4-FFF2-40B4-BE49-F238E27FC236}">
                    <a16:creationId xmlns:a16="http://schemas.microsoft.com/office/drawing/2014/main" id="{54951F6A-DF6E-EA54-603E-D32FAF7FC2D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01124" y="834064"/>
                <a:ext cx="692569" cy="451024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Hình ảnh 6" descr="Ảnh có chứa văn bản, màn hình, thiết bị điện tử, ảnh chụp màn hình&#10;&#10;Mô tả được tự động tạo">
            <a:extLst>
              <a:ext uri="{FF2B5EF4-FFF2-40B4-BE49-F238E27FC236}">
                <a16:creationId xmlns:a16="http://schemas.microsoft.com/office/drawing/2014/main" id="{781E91A4-A3D4-60FF-232C-E0128666D25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653" t="16000" r="34653" b="12000"/>
          <a:stretch/>
        </p:blipFill>
        <p:spPr>
          <a:xfrm>
            <a:off x="6018027" y="194265"/>
            <a:ext cx="4671101" cy="625892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" name="Viết tay 11">
                <a:extLst>
                  <a:ext uri="{FF2B5EF4-FFF2-40B4-BE49-F238E27FC236}">
                    <a16:creationId xmlns:a16="http://schemas.microsoft.com/office/drawing/2014/main" id="{F6126652-AA9D-0B47-C346-F0105FB7085F}"/>
                  </a:ext>
                </a:extLst>
              </p14:cNvPr>
              <p14:cNvContentPartPr/>
              <p14:nvPr/>
            </p14:nvContentPartPr>
            <p14:xfrm>
              <a:off x="12617302" y="1547071"/>
              <a:ext cx="8860" cy="8860"/>
            </p14:xfrm>
          </p:contentPart>
        </mc:Choice>
        <mc:Fallback xmlns="">
          <p:pic>
            <p:nvPicPr>
              <p:cNvPr id="12" name="Viết tay 11">
                <a:extLst>
                  <a:ext uri="{FF2B5EF4-FFF2-40B4-BE49-F238E27FC236}">
                    <a16:creationId xmlns:a16="http://schemas.microsoft.com/office/drawing/2014/main" id="{F6126652-AA9D-0B47-C346-F0105FB7085F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174302" y="1506798"/>
                <a:ext cx="886000" cy="8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33402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DF05FA7-C5E7-895A-48D0-13F5C923B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vi-V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Viết tay 11">
                <a:extLst>
                  <a:ext uri="{FF2B5EF4-FFF2-40B4-BE49-F238E27FC236}">
                    <a16:creationId xmlns:a16="http://schemas.microsoft.com/office/drawing/2014/main" id="{F6126652-AA9D-0B47-C346-F0105FB7085F}"/>
                  </a:ext>
                </a:extLst>
              </p14:cNvPr>
              <p14:cNvContentPartPr/>
              <p14:nvPr/>
            </p14:nvContentPartPr>
            <p14:xfrm>
              <a:off x="12617302" y="1547071"/>
              <a:ext cx="8860" cy="8860"/>
            </p14:xfrm>
          </p:contentPart>
        </mc:Choice>
        <mc:Fallback xmlns="">
          <p:pic>
            <p:nvPicPr>
              <p:cNvPr id="12" name="Viết tay 11">
                <a:extLst>
                  <a:ext uri="{FF2B5EF4-FFF2-40B4-BE49-F238E27FC236}">
                    <a16:creationId xmlns:a16="http://schemas.microsoft.com/office/drawing/2014/main" id="{F6126652-AA9D-0B47-C346-F0105FB7085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174302" y="1506798"/>
                <a:ext cx="886000" cy="8860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Hình ảnh 8" descr="Ảnh có chứa văn bản, thiết bị điện tử, màn hình, ảnh chụp màn hình&#10;&#10;Mô tả được tự động tạo">
            <a:extLst>
              <a:ext uri="{FF2B5EF4-FFF2-40B4-BE49-F238E27FC236}">
                <a16:creationId xmlns:a16="http://schemas.microsoft.com/office/drawing/2014/main" id="{2FFC9A77-477F-5144-D19B-ABFFBF9BC5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27900" t="17472" r="29363" b="27323"/>
          <a:stretch/>
        </p:blipFill>
        <p:spPr>
          <a:xfrm>
            <a:off x="310040" y="1558221"/>
            <a:ext cx="6393549" cy="4641710"/>
          </a:xfrm>
        </p:spPr>
      </p:pic>
      <p:pic>
        <p:nvPicPr>
          <p:cNvPr id="9" name="Hình ảnh 9" descr="Ảnh có chứa văn bản, thiết bị điện tử, màn hình, ảnh chụp màn hình&#10;&#10;Mô tả được tự động tạo">
            <a:extLst>
              <a:ext uri="{FF2B5EF4-FFF2-40B4-BE49-F238E27FC236}">
                <a16:creationId xmlns:a16="http://schemas.microsoft.com/office/drawing/2014/main" id="{3CA964FE-E011-A5C6-C682-70500289F5E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479" t="17714" r="29126" b="21179"/>
          <a:stretch/>
        </p:blipFill>
        <p:spPr>
          <a:xfrm>
            <a:off x="6328144" y="1558777"/>
            <a:ext cx="5672954" cy="459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038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27526-874B-499B-9C21-26FC587A1B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8181"/>
            <a:ext cx="9144000" cy="1186728"/>
          </a:xfrm>
        </p:spPr>
        <p:txBody>
          <a:bodyPr>
            <a:normAutofit/>
          </a:bodyPr>
          <a:lstStyle/>
          <a:p>
            <a:r>
              <a:rPr lang="en-US" sz="4400" b="1">
                <a:latin typeface="Arial" panose="020B0604020202020204" pitchFamily="34" charset="0"/>
                <a:cs typeface="Arial" panose="020B0604020202020204" pitchFamily="34" charset="0"/>
              </a:rPr>
              <a:t>HÀNH CHÍNH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96821-0E7B-472B-8ED2-882DD8F903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5760" y="2280457"/>
            <a:ext cx="9144000" cy="40093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l"/>
            <a:r>
              <a:rPr lang="en-VN" sz="2800" dirty="0">
                <a:latin typeface="Calibri" panose="020F0502020204030204" pitchFamily="34" charset="0"/>
                <a:cs typeface="Calibri" panose="020F0502020204030204" pitchFamily="34" charset="0"/>
              </a:rPr>
              <a:t>Họ và tên:</a:t>
            </a:r>
            <a:r>
              <a:rPr lang="vi-VN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Đào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Thanh Loan		</a:t>
            </a:r>
          </a:p>
          <a:p>
            <a:pPr marL="0" indent="0" algn="l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Giới: Nam       65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tuổi</a:t>
            </a:r>
            <a:endParaRPr lang="en-V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en-VN" sz="2800" dirty="0">
                <a:latin typeface="Calibri" panose="020F0502020204030204" pitchFamily="34" charset="0"/>
                <a:cs typeface="Calibri" panose="020F0502020204030204" pitchFamily="34" charset="0"/>
              </a:rPr>
              <a:t>Địa chỉ: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Huyện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Phú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Riềng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tỉnh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Bình Phước</a:t>
            </a:r>
          </a:p>
          <a:p>
            <a:pPr algn="l"/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Nghề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nghiệp</a:t>
            </a:r>
            <a:r>
              <a:rPr lang="vi-VN" sz="28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P</a:t>
            </a:r>
            <a:r>
              <a:rPr lang="vi-VN" sz="2800" dirty="0">
                <a:latin typeface="Calibri" panose="020F0502020204030204" pitchFamily="34" charset="0"/>
                <a:cs typeface="Calibri" panose="020F0502020204030204" pitchFamily="34" charset="0"/>
              </a:rPr>
              <a:t>hòng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2800" dirty="0">
                <a:latin typeface="Calibri" panose="020F0502020204030204" pitchFamily="34" charset="0"/>
                <a:cs typeface="Calibri" panose="020F0502020204030204" pitchFamily="34" charset="0"/>
              </a:rPr>
              <a:t>CTXH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huyện</a:t>
            </a:r>
            <a:endParaRPr lang="en-V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en-VN" sz="2800" dirty="0">
                <a:latin typeface="Calibri" panose="020F0502020204030204" pitchFamily="34" charset="0"/>
                <a:cs typeface="Calibri" panose="020F0502020204030204" pitchFamily="34" charset="0"/>
              </a:rPr>
              <a:t>Nhập viện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: 12h30p khoa Cấp Cứu, BV ĐHYD</a:t>
            </a:r>
          </a:p>
          <a:p>
            <a:pPr marL="0" indent="0" algn="l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Số VV: 23-0022663, N14-0293763</a:t>
            </a:r>
          </a:p>
        </p:txBody>
      </p:sp>
      <p:grpSp>
        <p:nvGrpSpPr>
          <p:cNvPr id="4" name="Group 39">
            <a:extLst>
              <a:ext uri="{FF2B5EF4-FFF2-40B4-BE49-F238E27FC236}">
                <a16:creationId xmlns:a16="http://schemas.microsoft.com/office/drawing/2014/main" id="{DFEF3EA0-8F97-4A79-B5D3-A8D3433703B8}"/>
              </a:ext>
            </a:extLst>
          </p:cNvPr>
          <p:cNvGrpSpPr>
            <a:grpSpLocks/>
          </p:cNvGrpSpPr>
          <p:nvPr/>
        </p:nvGrpSpPr>
        <p:grpSpPr bwMode="auto">
          <a:xfrm>
            <a:off x="589685" y="568181"/>
            <a:ext cx="720725" cy="809625"/>
            <a:chOff x="2236" y="980"/>
            <a:chExt cx="485" cy="545"/>
          </a:xfrm>
        </p:grpSpPr>
        <p:sp>
          <p:nvSpPr>
            <p:cNvPr id="5" name="AutoShape 40">
              <a:extLst>
                <a:ext uri="{FF2B5EF4-FFF2-40B4-BE49-F238E27FC236}">
                  <a16:creationId xmlns:a16="http://schemas.microsoft.com/office/drawing/2014/main" id="{E31CDF4D-0610-48DA-92C5-516D6C44DAC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236" y="980"/>
              <a:ext cx="485" cy="545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91581" dir="3378596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6" name="AutoShape 41">
              <a:extLst>
                <a:ext uri="{FF2B5EF4-FFF2-40B4-BE49-F238E27FC236}">
                  <a16:creationId xmlns:a16="http://schemas.microsoft.com/office/drawing/2014/main" id="{249CA342-2EB8-455D-803A-2F38FFF971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309" y="1022"/>
              <a:ext cx="384" cy="101"/>
            </a:xfrm>
            <a:prstGeom prst="roundRect">
              <a:avLst>
                <a:gd name="adj" fmla="val 38324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7" name="Oval 42">
              <a:extLst>
                <a:ext uri="{FF2B5EF4-FFF2-40B4-BE49-F238E27FC236}">
                  <a16:creationId xmlns:a16="http://schemas.microsoft.com/office/drawing/2014/main" id="{833492B7-A716-43F9-8177-82E9752E7D8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307" y="1166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8" name="Oval 43">
              <a:extLst>
                <a:ext uri="{FF2B5EF4-FFF2-40B4-BE49-F238E27FC236}">
                  <a16:creationId xmlns:a16="http://schemas.microsoft.com/office/drawing/2014/main" id="{25866B83-2084-4291-844C-12D6A5141B3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516" y="1193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9" name="Oval 44">
              <a:extLst>
                <a:ext uri="{FF2B5EF4-FFF2-40B4-BE49-F238E27FC236}">
                  <a16:creationId xmlns:a16="http://schemas.microsoft.com/office/drawing/2014/main" id="{286B3236-A693-4C31-AF10-5E5A0FCC18A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285" y="1336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0" name="Oval 45">
              <a:extLst>
                <a:ext uri="{FF2B5EF4-FFF2-40B4-BE49-F238E27FC236}">
                  <a16:creationId xmlns:a16="http://schemas.microsoft.com/office/drawing/2014/main" id="{8E47E441-D8FD-46FA-910A-6E3A43B6D4B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494" y="1363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1" name="Rectangle 46">
              <a:extLst>
                <a:ext uri="{FF2B5EF4-FFF2-40B4-BE49-F238E27FC236}">
                  <a16:creationId xmlns:a16="http://schemas.microsoft.com/office/drawing/2014/main" id="{0FB9CDA1-A184-4424-B17C-EAAA01A83B1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544" y="1250"/>
              <a:ext cx="76" cy="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2" name="AutoShape 47">
              <a:extLst>
                <a:ext uri="{FF2B5EF4-FFF2-40B4-BE49-F238E27FC236}">
                  <a16:creationId xmlns:a16="http://schemas.microsoft.com/office/drawing/2014/main" id="{94E7A71D-25DA-4C9C-B75B-04723137290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326" y="1185"/>
              <a:ext cx="95" cy="95"/>
            </a:xfrm>
            <a:prstGeom prst="plus">
              <a:avLst>
                <a:gd name="adj" fmla="val 33755"/>
              </a:avLst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3" name="AutoShape 48">
              <a:extLst>
                <a:ext uri="{FF2B5EF4-FFF2-40B4-BE49-F238E27FC236}">
                  <a16:creationId xmlns:a16="http://schemas.microsoft.com/office/drawing/2014/main" id="{2F366D39-0D26-43D8-AE4C-1F16C640D96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3261599">
              <a:off x="2513" y="1382"/>
              <a:ext cx="95" cy="95"/>
            </a:xfrm>
            <a:prstGeom prst="plus">
              <a:avLst>
                <a:gd name="adj" fmla="val 33755"/>
              </a:avLst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4" name="Rectangle 49">
              <a:extLst>
                <a:ext uri="{FF2B5EF4-FFF2-40B4-BE49-F238E27FC236}">
                  <a16:creationId xmlns:a16="http://schemas.microsoft.com/office/drawing/2014/main" id="{3FBFDA34-8258-41A1-931E-4E6F5A520A6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2949377">
              <a:off x="2314" y="1393"/>
              <a:ext cx="76" cy="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GB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53818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DF05FA7-C5E7-895A-48D0-13F5C923B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vi-V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Viết tay 11">
                <a:extLst>
                  <a:ext uri="{FF2B5EF4-FFF2-40B4-BE49-F238E27FC236}">
                    <a16:creationId xmlns:a16="http://schemas.microsoft.com/office/drawing/2014/main" id="{F6126652-AA9D-0B47-C346-F0105FB7085F}"/>
                  </a:ext>
                </a:extLst>
              </p14:cNvPr>
              <p14:cNvContentPartPr/>
              <p14:nvPr/>
            </p14:nvContentPartPr>
            <p14:xfrm>
              <a:off x="12617302" y="1547071"/>
              <a:ext cx="8860" cy="8860"/>
            </p14:xfrm>
          </p:contentPart>
        </mc:Choice>
        <mc:Fallback xmlns="">
          <p:pic>
            <p:nvPicPr>
              <p:cNvPr id="12" name="Viết tay 11">
                <a:extLst>
                  <a:ext uri="{FF2B5EF4-FFF2-40B4-BE49-F238E27FC236}">
                    <a16:creationId xmlns:a16="http://schemas.microsoft.com/office/drawing/2014/main" id="{F6126652-AA9D-0B47-C346-F0105FB7085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174302" y="1506798"/>
                <a:ext cx="886000" cy="8860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Hình ảnh 5" descr="Ảnh có chứa văn bản, thiết bị điện tử, ảnh chụp màn hình, màn hình&#10;&#10;Mô tả được tự động tạo">
            <a:extLst>
              <a:ext uri="{FF2B5EF4-FFF2-40B4-BE49-F238E27FC236}">
                <a16:creationId xmlns:a16="http://schemas.microsoft.com/office/drawing/2014/main" id="{EA0DB511-FBB6-2F75-EB25-A6C1418B66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28413" t="18935" r="29190" b="16568"/>
          <a:stretch/>
        </p:blipFill>
        <p:spPr>
          <a:xfrm>
            <a:off x="3215288" y="1042563"/>
            <a:ext cx="6912203" cy="5904788"/>
          </a:xfrm>
        </p:spPr>
      </p:pic>
    </p:spTree>
    <p:extLst>
      <p:ext uri="{BB962C8B-B14F-4D97-AF65-F5344CB8AC3E}">
        <p14:creationId xmlns:p14="http://schemas.microsoft.com/office/powerpoint/2010/main" val="40806085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36EDDE09-4531-AEEF-6755-16896C7A7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409" y="902546"/>
            <a:ext cx="10095600" cy="4764800"/>
          </a:xfrm>
        </p:spPr>
        <p:txBody>
          <a:bodyPr/>
          <a:lstStyle/>
          <a:p>
            <a:pPr marL="38100" indent="0">
              <a:buNone/>
            </a:pPr>
            <a:r>
              <a:rPr lang="vi-VN" sz="1400" dirty="0">
                <a:latin typeface="+mj-lt"/>
              </a:rPr>
              <a:t>Gan và đường mật: </a:t>
            </a:r>
            <a:br>
              <a:rPr lang="vi-VN" sz="1400" dirty="0">
                <a:latin typeface="+mj-lt"/>
              </a:rPr>
            </a:br>
            <a:r>
              <a:rPr lang="vi-VN" sz="1400" dirty="0">
                <a:latin typeface="+mj-lt"/>
              </a:rPr>
              <a:t> - Gan: không to, bờ không đều. </a:t>
            </a:r>
            <a:br>
              <a:rPr lang="vi-VN" sz="1400" dirty="0">
                <a:latin typeface="+mj-lt"/>
              </a:rPr>
            </a:br>
            <a:r>
              <a:rPr lang="vi-VN" sz="1400" dirty="0">
                <a:latin typeface="+mj-lt"/>
              </a:rPr>
              <a:t> - Nhu mô gan :nhiều tổn thương 2 </a:t>
            </a:r>
            <a:r>
              <a:rPr lang="vi-VN" sz="1400" dirty="0" err="1">
                <a:latin typeface="+mj-lt"/>
              </a:rPr>
              <a:t>thùy</a:t>
            </a:r>
            <a:r>
              <a:rPr lang="vi-VN" sz="1400" dirty="0">
                <a:latin typeface="+mj-lt"/>
              </a:rPr>
              <a:t> </a:t>
            </a:r>
            <a:r>
              <a:rPr lang="vi-VN" sz="1400" dirty="0" err="1">
                <a:latin typeface="+mj-lt"/>
              </a:rPr>
              <a:t>dmax</a:t>
            </a:r>
            <a:r>
              <a:rPr lang="vi-VN" sz="1400" dirty="0">
                <a:latin typeface="+mj-lt"/>
              </a:rPr>
              <a:t> 10cm, giới hạn rõ, không đồng nhất, có hoại tử, vôi hóa bên trong , bắt thuốc mạnh không đồng nhất thì động mạch, thải thuốc các thì sau,</a:t>
            </a:r>
            <a:r>
              <a:rPr lang="vi-VN" sz="1400" b="1" dirty="0">
                <a:latin typeface="+mj-lt"/>
              </a:rPr>
              <a:t> </a:t>
            </a:r>
            <a:r>
              <a:rPr lang="vi-VN" sz="1400" dirty="0">
                <a:latin typeface="+mj-lt"/>
              </a:rPr>
              <a:t> tổn thương bờ mất liên tục, xâm lấn TM chủ dưới, chèn ép các TMC, TM gan phải, rốn gan</a:t>
            </a:r>
            <a:br>
              <a:rPr lang="vi-VN" sz="1400" dirty="0">
                <a:latin typeface="+mj-lt"/>
              </a:rPr>
            </a:br>
            <a:r>
              <a:rPr lang="vi-VN" sz="1400" dirty="0">
                <a:latin typeface="+mj-lt"/>
              </a:rPr>
              <a:t> - Đường mật : giãn nhẹ Đường mật trong gan 2 bên</a:t>
            </a:r>
            <a:endParaRPr lang="vi-VN" dirty="0">
              <a:latin typeface="+mj-lt"/>
            </a:endParaRPr>
          </a:p>
          <a:p>
            <a:pPr marL="38100" indent="0">
              <a:buNone/>
            </a:pPr>
            <a:r>
              <a:rPr lang="vi-VN" sz="1400" dirty="0">
                <a:latin typeface="+mj-lt"/>
              </a:rPr>
              <a:t> - Túi mật :Không to. </a:t>
            </a:r>
          </a:p>
          <a:p>
            <a:pPr marL="38100" indent="0">
              <a:buNone/>
            </a:pPr>
            <a:r>
              <a:rPr lang="vi-VN" sz="1400" dirty="0">
                <a:latin typeface="+mj-lt"/>
              </a:rPr>
              <a:t>Tụy : Không thấy bất thường đậm độ nhu mô </a:t>
            </a:r>
            <a:r>
              <a:rPr lang="vi-VN" sz="1400" dirty="0" err="1">
                <a:latin typeface="+mj-lt"/>
              </a:rPr>
              <a:t>tuỵ</a:t>
            </a:r>
            <a:r>
              <a:rPr lang="vi-VN" sz="1400" dirty="0">
                <a:latin typeface="+mj-lt"/>
              </a:rPr>
              <a:t>. </a:t>
            </a:r>
          </a:p>
          <a:p>
            <a:pPr marL="38100" indent="0">
              <a:buNone/>
            </a:pPr>
            <a:r>
              <a:rPr lang="vi-VN" sz="1400" dirty="0">
                <a:latin typeface="+mj-lt"/>
              </a:rPr>
              <a:t>Lách : Không thấy bất thường đậm độ nhu mô lách. </a:t>
            </a:r>
          </a:p>
          <a:p>
            <a:pPr marL="38100" indent="0">
              <a:buNone/>
            </a:pPr>
            <a:r>
              <a:rPr lang="vi-VN" sz="1400" dirty="0">
                <a:latin typeface="+mj-lt"/>
              </a:rPr>
              <a:t>Thận và niệu quản : </a:t>
            </a:r>
            <a:br>
              <a:rPr lang="vi-VN" sz="1400" dirty="0">
                <a:latin typeface="+mj-lt"/>
              </a:rPr>
            </a:br>
            <a:r>
              <a:rPr lang="vi-VN" sz="1400" dirty="0">
                <a:latin typeface="+mj-lt"/>
              </a:rPr>
              <a:t> -Nang thận trái #1cm</a:t>
            </a:r>
            <a:br>
              <a:rPr lang="vi-VN" sz="1400" dirty="0">
                <a:latin typeface="+mj-lt"/>
              </a:rPr>
            </a:br>
            <a:r>
              <a:rPr lang="vi-VN" sz="1400" dirty="0">
                <a:latin typeface="+mj-lt"/>
              </a:rPr>
              <a:t> -Đài thận, bể thận và niệu quản hai bên :Không giãn. </a:t>
            </a:r>
          </a:p>
          <a:p>
            <a:pPr marL="38100" indent="0">
              <a:buNone/>
            </a:pPr>
            <a:r>
              <a:rPr lang="vi-VN" sz="1400" dirty="0">
                <a:latin typeface="+mj-lt"/>
              </a:rPr>
              <a:t>Mạch máu : Không thấy tĩnh mạch trên gan giữa, khả năng bị u gan chèn ép/xâm lấn.</a:t>
            </a:r>
          </a:p>
          <a:p>
            <a:pPr marL="38100" indent="0">
              <a:buNone/>
            </a:pPr>
            <a:r>
              <a:rPr lang="vi-VN" sz="1400" dirty="0">
                <a:latin typeface="+mj-lt"/>
              </a:rPr>
              <a:t>Hạch: vài hạch nhỏ dọc bó mạch chủ bụng, trục ngắn dưới 10mm</a:t>
            </a:r>
          </a:p>
          <a:p>
            <a:pPr marL="38100" indent="0">
              <a:buNone/>
            </a:pPr>
            <a:r>
              <a:rPr lang="vi-VN" sz="1400" dirty="0">
                <a:latin typeface="+mj-lt"/>
              </a:rPr>
              <a:t>Phổi/trung thất trong trường khảo sát: Tràn dịch màng phổi hai bên lượng TB , gây xẹp phổi thụ động. Vài tổn thương dạng nốt rái rác phần thần 2 phổi dmax#12mm</a:t>
            </a:r>
            <a:br>
              <a:rPr lang="vi-VN" sz="1400" dirty="0">
                <a:latin typeface="+mj-lt"/>
              </a:rPr>
            </a:br>
            <a:r>
              <a:rPr lang="vi-VN" sz="1400" dirty="0">
                <a:latin typeface="+mj-lt"/>
              </a:rPr>
              <a:t> </a:t>
            </a:r>
            <a:r>
              <a:rPr lang="vi-VN" sz="1400" b="1" dirty="0">
                <a:latin typeface="+mj-lt"/>
              </a:rPr>
              <a:t>Kết Luận:</a:t>
            </a:r>
            <a:r>
              <a:rPr lang="vi-VN" sz="1400" dirty="0">
                <a:latin typeface="+mj-lt"/>
              </a:rPr>
              <a:t> HCC đa ổ 2 </a:t>
            </a:r>
            <a:r>
              <a:rPr lang="vi-VN" sz="1400" dirty="0" err="1">
                <a:latin typeface="+mj-lt"/>
              </a:rPr>
              <a:t>thùy</a:t>
            </a:r>
            <a:r>
              <a:rPr lang="vi-VN" sz="1400" dirty="0">
                <a:latin typeface="+mj-lt"/>
              </a:rPr>
              <a:t> nghĩ vỡ, không thấy xuất huyết, XL TMCD, chèn ép TM cửa, TM gan phải, chèn ép rốn gan</a:t>
            </a:r>
          </a:p>
          <a:p>
            <a:pPr marL="38100" indent="0">
              <a:buNone/>
            </a:pPr>
            <a:r>
              <a:rPr lang="vi-VN" sz="1400" dirty="0">
                <a:latin typeface="+mj-lt"/>
              </a:rPr>
              <a:t>Vài tổn thương rải rác phần thấp 2 phổi, khả năng thứ phát</a:t>
            </a:r>
          </a:p>
          <a:p>
            <a:pPr marL="38100" indent="0">
              <a:buNone/>
            </a:pPr>
            <a:r>
              <a:rPr lang="vi-VN" sz="1400" dirty="0">
                <a:latin typeface="+mj-lt"/>
              </a:rPr>
              <a:t>Tràn dịch MP P lượng TB/xẹp thụ động </a:t>
            </a:r>
            <a:r>
              <a:rPr lang="vi-VN" sz="1400" dirty="0" err="1">
                <a:latin typeface="+mj-lt"/>
              </a:rPr>
              <a:t>thùy</a:t>
            </a:r>
            <a:r>
              <a:rPr lang="vi-VN" sz="1400" dirty="0">
                <a:latin typeface="+mj-lt"/>
              </a:rPr>
              <a:t> dưới P</a:t>
            </a:r>
          </a:p>
        </p:txBody>
      </p:sp>
    </p:spTree>
    <p:extLst>
      <p:ext uri="{BB962C8B-B14F-4D97-AF65-F5344CB8AC3E}">
        <p14:creationId xmlns:p14="http://schemas.microsoft.com/office/powerpoint/2010/main" val="17315108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36EDDE09-4531-AEEF-6755-16896C7A7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6334" y="399338"/>
            <a:ext cx="10095600" cy="6058762"/>
          </a:xfrm>
        </p:spPr>
        <p:txBody>
          <a:bodyPr/>
          <a:lstStyle/>
          <a:p>
            <a:pPr marL="38100" indent="0">
              <a:buNone/>
            </a:pPr>
            <a:r>
              <a:rPr lang="vi-VN" sz="2800" dirty="0"/>
              <a:t>1.Bề mặt nhu mô gan:</a:t>
            </a:r>
            <a:endParaRPr lang="vi-VN" dirty="0"/>
          </a:p>
          <a:p>
            <a:pPr>
              <a:buNone/>
            </a:pPr>
            <a:r>
              <a:rPr lang="vi-VN" sz="2800" dirty="0"/>
              <a:t> Đậm độ nhu mô gan không đồng nhất --&gt; xơ gan</a:t>
            </a:r>
          </a:p>
          <a:p>
            <a:pPr>
              <a:buNone/>
            </a:pPr>
            <a:r>
              <a:rPr lang="vi-VN" sz="2800" dirty="0"/>
              <a:t>2. Dịch màng bụng: ít</a:t>
            </a:r>
          </a:p>
          <a:p>
            <a:pPr>
              <a:buNone/>
            </a:pPr>
            <a:r>
              <a:rPr lang="vi-VN" sz="2800" dirty="0"/>
              <a:t>3. Tính chất u:</a:t>
            </a:r>
          </a:p>
          <a:p>
            <a:pPr>
              <a:buNone/>
            </a:pPr>
            <a:r>
              <a:rPr lang="vi-VN" sz="2800" dirty="0"/>
              <a:t> Vị trí phân bố cả 2 </a:t>
            </a:r>
            <a:r>
              <a:rPr lang="vi-VN" sz="2800" dirty="0" err="1"/>
              <a:t>thùy</a:t>
            </a:r>
            <a:r>
              <a:rPr lang="vi-VN" sz="2800" dirty="0"/>
              <a:t>, </a:t>
            </a:r>
            <a:r>
              <a:rPr lang="en-US" sz="2800" dirty="0"/>
              <a:t>k</a:t>
            </a:r>
            <a:r>
              <a:rPr lang="vi-VN" sz="2800" dirty="0"/>
              <a:t>ích thước </a:t>
            </a:r>
            <a:r>
              <a:rPr lang="vi-VN" sz="2800" dirty="0" err="1"/>
              <a:t>dmax</a:t>
            </a:r>
            <a:r>
              <a:rPr lang="vi-VN" sz="2800" dirty="0"/>
              <a:t> 10cm</a:t>
            </a:r>
          </a:p>
          <a:p>
            <a:pPr>
              <a:buNone/>
            </a:pPr>
            <a:r>
              <a:rPr lang="en-US" sz="2800" dirty="0"/>
              <a:t> </a:t>
            </a:r>
            <a:r>
              <a:rPr lang="vi-VN" sz="2800" dirty="0"/>
              <a:t>Giới hạn rõ, không đồng nhất, có hoại tử, vôi hóa bên trong</a:t>
            </a:r>
            <a:endParaRPr lang="en-US" sz="2800" dirty="0"/>
          </a:p>
          <a:p>
            <a:pPr>
              <a:buNone/>
            </a:pPr>
            <a:r>
              <a:rPr lang="en-US" sz="2800" dirty="0"/>
              <a:t> </a:t>
            </a:r>
            <a:r>
              <a:rPr lang="en-US" sz="2800" dirty="0" err="1"/>
              <a:t>tổn</a:t>
            </a:r>
            <a:r>
              <a:rPr lang="en-US" sz="2800" dirty="0"/>
              <a:t> </a:t>
            </a:r>
            <a:r>
              <a:rPr lang="en-US" sz="2800" dirty="0" err="1"/>
              <a:t>thương</a:t>
            </a:r>
            <a:r>
              <a:rPr lang="en-US" sz="2800" dirty="0"/>
              <a:t> </a:t>
            </a:r>
            <a:r>
              <a:rPr lang="en-US" sz="2800" dirty="0" err="1"/>
              <a:t>bờ</a:t>
            </a:r>
            <a:r>
              <a:rPr lang="en-US" sz="2800" dirty="0"/>
              <a:t> </a:t>
            </a:r>
            <a:r>
              <a:rPr lang="en-US" sz="2800" dirty="0" err="1"/>
              <a:t>mất</a:t>
            </a:r>
            <a:r>
              <a:rPr lang="en-US" sz="2800" dirty="0"/>
              <a:t> </a:t>
            </a:r>
            <a:r>
              <a:rPr lang="en-US" sz="2800" dirty="0" err="1"/>
              <a:t>liên</a:t>
            </a:r>
            <a:r>
              <a:rPr lang="en-US" sz="2800" dirty="0"/>
              <a:t> </a:t>
            </a:r>
            <a:r>
              <a:rPr lang="en-US" sz="2800" dirty="0" err="1"/>
              <a:t>tục</a:t>
            </a:r>
            <a:r>
              <a:rPr lang="en-US" sz="2800" dirty="0"/>
              <a:t> =&gt;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vỡ</a:t>
            </a:r>
            <a:endParaRPr lang="vi-VN" dirty="0"/>
          </a:p>
          <a:p>
            <a:pPr>
              <a:buNone/>
            </a:pPr>
            <a:r>
              <a:rPr lang="vi-VN" sz="2800" dirty="0"/>
              <a:t> Tăng bắt thuốc thì động mạch, thải thuốc thì tĩnh mạch </a:t>
            </a:r>
          </a:p>
          <a:p>
            <a:pPr>
              <a:buNone/>
            </a:pPr>
            <a:r>
              <a:rPr lang="vi-VN" sz="2800" dirty="0"/>
              <a:t> Có xâm lẫn TM cửa </a:t>
            </a:r>
          </a:p>
        </p:txBody>
      </p:sp>
    </p:spTree>
    <p:extLst>
      <p:ext uri="{BB962C8B-B14F-4D97-AF65-F5344CB8AC3E}">
        <p14:creationId xmlns:p14="http://schemas.microsoft.com/office/powerpoint/2010/main" val="4646283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544C3-A86D-4EBD-A711-346ADEB2A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/>
              <a:t>Phân loại Child-Pugh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1C3162D-3AC1-4AB0-8ACE-4AD53C925F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5391981"/>
              </p:ext>
            </p:extLst>
          </p:nvPr>
        </p:nvGraphicFramePr>
        <p:xfrm>
          <a:off x="1406769" y="1682750"/>
          <a:ext cx="9737481" cy="30676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06481">
                  <a:extLst>
                    <a:ext uri="{9D8B030D-6E8A-4147-A177-3AD203B41FA5}">
                      <a16:colId xmlns:a16="http://schemas.microsoft.com/office/drawing/2014/main" val="1962930320"/>
                    </a:ext>
                  </a:extLst>
                </a:gridCol>
                <a:gridCol w="3365500">
                  <a:extLst>
                    <a:ext uri="{9D8B030D-6E8A-4147-A177-3AD203B41FA5}">
                      <a16:colId xmlns:a16="http://schemas.microsoft.com/office/drawing/2014/main" val="3080515924"/>
                    </a:ext>
                  </a:extLst>
                </a:gridCol>
                <a:gridCol w="3365500">
                  <a:extLst>
                    <a:ext uri="{9D8B030D-6E8A-4147-A177-3AD203B41FA5}">
                      <a16:colId xmlns:a16="http://schemas.microsoft.com/office/drawing/2014/main" val="2186608886"/>
                    </a:ext>
                  </a:extLst>
                </a:gridCol>
              </a:tblGrid>
              <a:tr h="5112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Xét nghiệm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Kết quả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Điểm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1774650"/>
                  </a:ext>
                </a:extLst>
              </a:tr>
              <a:tr h="5112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Bilirubin (umol/L)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43.37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8081266"/>
                  </a:ext>
                </a:extLst>
              </a:tr>
              <a:tr h="5112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Albumin (g/L)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35.4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1475272"/>
                  </a:ext>
                </a:extLst>
              </a:tr>
              <a:tr h="5112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INR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495038"/>
                  </a:ext>
                </a:extLst>
              </a:tr>
              <a:tr h="5112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Báng bụng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Không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1392346"/>
                  </a:ext>
                </a:extLst>
              </a:tr>
              <a:tr h="5112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Bệnh não gan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Không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085875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E707769-DBB4-43D4-B51D-02A9596FD378}"/>
              </a:ext>
            </a:extLst>
          </p:cNvPr>
          <p:cNvSpPr txBox="1"/>
          <p:nvPr/>
        </p:nvSpPr>
        <p:spPr>
          <a:xfrm>
            <a:off x="1047750" y="5140909"/>
            <a:ext cx="7111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Child Pugh A: 6 </a:t>
            </a:r>
            <a:r>
              <a:rPr lang="en-US" sz="2000" err="1"/>
              <a:t>điểm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5698466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9E316-462D-4BB1-878A-9F3F6374D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8200" y="339584"/>
            <a:ext cx="10095600" cy="1164746"/>
          </a:xfrm>
        </p:spPr>
        <p:txBody>
          <a:bodyPr/>
          <a:lstStyle/>
          <a:p>
            <a:r>
              <a:rPr lang="en-US" sz="3200"/>
              <a:t>Phân giai đoạn BCLC </a:t>
            </a:r>
            <a:br>
              <a:rPr lang="en-US" sz="3200"/>
            </a:br>
            <a:endParaRPr lang="en-US" sz="3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F90F57-2907-462C-9344-7D708ADD7D54}"/>
              </a:ext>
            </a:extLst>
          </p:cNvPr>
          <p:cNvSpPr txBox="1"/>
          <p:nvPr/>
        </p:nvSpPr>
        <p:spPr>
          <a:xfrm>
            <a:off x="1380806" y="1761284"/>
            <a:ext cx="10031602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 sz="2400"/>
          </a:p>
        </p:txBody>
      </p:sp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2AF1E205-CE7A-EA30-AD21-8CC89ECC33C8}"/>
              </a:ext>
            </a:extLst>
          </p:cNvPr>
          <p:cNvSpPr txBox="1"/>
          <p:nvPr/>
        </p:nvSpPr>
        <p:spPr>
          <a:xfrm>
            <a:off x="2048539" y="1508051"/>
            <a:ext cx="7554431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kern="1200" dirty="0">
                <a:solidFill>
                  <a:schemeClr val="tx1"/>
                </a:solidFill>
                <a:ea typeface="+mn-ea"/>
                <a:cs typeface="Calibri Light"/>
              </a:rPr>
              <a:t>Giai </a:t>
            </a:r>
            <a:r>
              <a:rPr lang="en-US" sz="2000" b="1" kern="1200" dirty="0" err="1">
                <a:solidFill>
                  <a:schemeClr val="tx1"/>
                </a:solidFill>
                <a:ea typeface="+mn-ea"/>
                <a:cs typeface="Calibri Light"/>
              </a:rPr>
              <a:t>đoạn</a:t>
            </a:r>
            <a:r>
              <a:rPr lang="en-US" sz="2000" b="1" kern="1200" dirty="0">
                <a:solidFill>
                  <a:schemeClr val="tx1"/>
                </a:solidFill>
                <a:ea typeface="+mn-ea"/>
                <a:cs typeface="Calibri Light"/>
              </a:rPr>
              <a:t> BCLC </a:t>
            </a:r>
          </a:p>
          <a:p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A1. u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đơn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độc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, 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áp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lực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TMC, bilirubin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bình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thường</a:t>
            </a:r>
            <a:endParaRPr lang="en-US" sz="2000" kern="1200" dirty="0">
              <a:solidFill>
                <a:schemeClr val="tx1"/>
              </a:solidFill>
              <a:ea typeface="+mn-ea"/>
              <a:cs typeface="Calibri Light"/>
            </a:endParaRPr>
          </a:p>
          <a:p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A2. u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đơn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độc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,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tăng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 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áp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lực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TMC , bilirubin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bình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thường</a:t>
            </a:r>
            <a:endParaRPr lang="en-US" sz="2000" kern="1200" dirty="0">
              <a:solidFill>
                <a:schemeClr val="tx1"/>
              </a:solidFill>
              <a:ea typeface="+mn-ea"/>
              <a:cs typeface="Calibri Light"/>
            </a:endParaRPr>
          </a:p>
          <a:p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A3. u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đơn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độc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,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tăng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áp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lực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TMC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và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bilirubin</a:t>
            </a:r>
          </a:p>
          <a:p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A4. </a:t>
            </a:r>
            <a:r>
              <a:rPr lang="en-US" sz="2000" kern="1200" dirty="0">
                <a:ea typeface="+mn-ea"/>
              </a:rPr>
              <a:t>3 </a:t>
            </a:r>
            <a:r>
              <a:rPr lang="en-US" sz="2000" kern="1200" dirty="0" err="1">
                <a:ea typeface="+mn-ea"/>
              </a:rPr>
              <a:t>khối</a:t>
            </a:r>
            <a:r>
              <a:rPr lang="en-US" sz="2000" kern="1200" dirty="0">
                <a:ea typeface="+mn-ea"/>
              </a:rPr>
              <a:t>&lt;3 cm</a:t>
            </a:r>
            <a:endParaRPr lang="en-US" sz="2000" kern="1200" dirty="0">
              <a:solidFill>
                <a:schemeClr val="tx1"/>
              </a:solidFill>
              <a:ea typeface="+mn-ea"/>
              <a:cs typeface="Calibri Light"/>
            </a:endParaRPr>
          </a:p>
          <a:p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B1. u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đơn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độc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&gt;5cm</a:t>
            </a:r>
          </a:p>
          <a:p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B2. u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đa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ổ</a:t>
            </a:r>
          </a:p>
          <a:p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B3. u &gt; 10cm</a:t>
            </a:r>
          </a:p>
          <a:p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C1.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Huyết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khối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TM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cửa</a:t>
            </a:r>
            <a:endParaRPr lang="en-US" sz="2000" kern="1200" dirty="0">
              <a:solidFill>
                <a:schemeClr val="tx1"/>
              </a:solidFill>
              <a:ea typeface="+mn-ea"/>
              <a:cs typeface="Calibri Light"/>
            </a:endParaRPr>
          </a:p>
          <a:p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C2. U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vỡ</a:t>
            </a:r>
            <a:endParaRPr lang="en-US" sz="2000" kern="1200" dirty="0">
              <a:solidFill>
                <a:schemeClr val="tx1"/>
              </a:solidFill>
              <a:ea typeface="+mn-ea"/>
              <a:cs typeface="Calibri Light"/>
            </a:endParaRPr>
          </a:p>
          <a:p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C3: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xâm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lấn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cơ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quan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xung</a:t>
            </a:r>
            <a:r>
              <a:rPr lang="en-US" sz="2000" kern="1200" dirty="0">
                <a:solidFill>
                  <a:schemeClr val="tx1"/>
                </a:solidFill>
                <a:ea typeface="+mn-ea"/>
                <a:cs typeface="Calibri Light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ea typeface="+mn-ea"/>
                <a:cs typeface="Calibri Light"/>
              </a:rPr>
              <a:t>quanh</a:t>
            </a:r>
            <a:endParaRPr lang="en-US" sz="2000" kern="1200" dirty="0">
              <a:solidFill>
                <a:schemeClr val="tx1"/>
              </a:solidFill>
              <a:ea typeface="+mn-ea"/>
              <a:cs typeface="Calibri Light"/>
            </a:endParaRPr>
          </a:p>
          <a:p>
            <a:endParaRPr lang="en-US" dirty="0"/>
          </a:p>
          <a:p>
            <a:r>
              <a:rPr lang="en-US" sz="2000" kern="1200" dirty="0">
                <a:ea typeface="+mn-ea"/>
              </a:rPr>
              <a:t>=&gt; BCLC C2</a:t>
            </a:r>
          </a:p>
          <a:p>
            <a:endParaRPr lang="en-US" sz="2000" kern="1200" dirty="0">
              <a:solidFill>
                <a:schemeClr val="tx1"/>
              </a:solidFill>
              <a:ea typeface="+mn-ea"/>
              <a:cs typeface="Calibri Light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3460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544C3-A86D-4EBD-A711-346ADEB2A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sz="4000"/>
          </a:p>
        </p:txBody>
      </p:sp>
      <p:sp>
        <p:nvSpPr>
          <p:cNvPr id="6" name="Chỗ dành sẵn cho Nội dung 5">
            <a:extLst>
              <a:ext uri="{FF2B5EF4-FFF2-40B4-BE49-F238E27FC236}">
                <a16:creationId xmlns:a16="http://schemas.microsoft.com/office/drawing/2014/main" id="{3F4B45F4-1543-07E1-6404-8754914155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8200" y="1487337"/>
            <a:ext cx="10095600" cy="4764800"/>
          </a:xfrm>
        </p:spPr>
        <p:txBody>
          <a:bodyPr/>
          <a:lstStyle/>
          <a:p>
            <a:pPr marL="38100" indent="0">
              <a:buNone/>
            </a:pPr>
            <a:r>
              <a:rPr lang="vi-VN" dirty="0" err="1"/>
              <a:t>HbsAg</a:t>
            </a:r>
            <a:r>
              <a:rPr lang="vi-VN" dirty="0"/>
              <a:t>, HCV </a:t>
            </a:r>
            <a:r>
              <a:rPr lang="vi-VN" dirty="0" err="1"/>
              <a:t>Ab</a:t>
            </a:r>
            <a:r>
              <a:rPr lang="vi-VN" dirty="0"/>
              <a:t> âm</a:t>
            </a:r>
          </a:p>
          <a:p>
            <a:pPr marL="38100" indent="0">
              <a:buNone/>
            </a:pPr>
            <a:r>
              <a:rPr lang="vi-VN" dirty="0"/>
              <a:t>AFP &gt; 1660 IU/</a:t>
            </a:r>
            <a:r>
              <a:rPr lang="vi-VN" dirty="0" err="1"/>
              <a:t>mL</a:t>
            </a:r>
            <a:endParaRPr lang="vi-VN" dirty="0"/>
          </a:p>
          <a:p>
            <a:pPr marL="38100" indent="0">
              <a:buNone/>
            </a:pPr>
            <a:r>
              <a:rPr lang="vi-VN" dirty="0"/>
              <a:t>AST 539 U/L</a:t>
            </a:r>
          </a:p>
          <a:p>
            <a:pPr marL="38100" indent="0">
              <a:buNone/>
            </a:pPr>
            <a:r>
              <a:rPr lang="vi-VN" dirty="0"/>
              <a:t>ALT 271 U/L</a:t>
            </a:r>
          </a:p>
        </p:txBody>
      </p:sp>
    </p:spTree>
    <p:extLst>
      <p:ext uri="{BB962C8B-B14F-4D97-AF65-F5344CB8AC3E}">
        <p14:creationId xmlns:p14="http://schemas.microsoft.com/office/powerpoint/2010/main" val="2944568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9E316-462D-4BB1-878A-9F3F6374D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8200" y="339584"/>
            <a:ext cx="10095600" cy="1164746"/>
          </a:xfrm>
        </p:spPr>
        <p:txBody>
          <a:bodyPr/>
          <a:lstStyle/>
          <a:p>
            <a:r>
              <a:rPr lang="en-US" sz="3200"/>
              <a:t/>
            </a:r>
            <a:br>
              <a:rPr lang="en-US" sz="3200"/>
            </a:br>
            <a:endParaRPr lang="en-US" sz="3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F90F57-2907-462C-9344-7D708ADD7D54}"/>
              </a:ext>
            </a:extLst>
          </p:cNvPr>
          <p:cNvSpPr txBox="1"/>
          <p:nvPr/>
        </p:nvSpPr>
        <p:spPr>
          <a:xfrm>
            <a:off x="1380806" y="1761284"/>
            <a:ext cx="10031602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 sz="2400"/>
          </a:p>
        </p:txBody>
      </p:sp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2AF1E205-CE7A-EA30-AD21-8CC89ECC33C8}"/>
              </a:ext>
            </a:extLst>
          </p:cNvPr>
          <p:cNvSpPr txBox="1"/>
          <p:nvPr/>
        </p:nvSpPr>
        <p:spPr>
          <a:xfrm>
            <a:off x="808074" y="1508051"/>
            <a:ext cx="879489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kern="1200">
                <a:solidFill>
                  <a:schemeClr val="tx1"/>
                </a:solidFill>
                <a:latin typeface="Calibri Light"/>
                <a:ea typeface="+mn-ea"/>
                <a:cs typeface="Calibri Light"/>
              </a:rPr>
              <a:t>Các CLS: Glucose, BUN Creatinine, ion </a:t>
            </a:r>
            <a:r>
              <a:rPr lang="en-US" sz="2000" b="1" kern="1200" err="1">
                <a:solidFill>
                  <a:schemeClr val="tx1"/>
                </a:solidFill>
                <a:latin typeface="Calibri Light"/>
                <a:ea typeface="+mn-ea"/>
                <a:cs typeface="Calibri Light"/>
              </a:rPr>
              <a:t>đồ</a:t>
            </a:r>
            <a:r>
              <a:rPr lang="en-US" sz="2000" b="1" kern="1200">
                <a:solidFill>
                  <a:schemeClr val="tx1"/>
                </a:solidFill>
                <a:latin typeface="Calibri Light"/>
                <a:ea typeface="+mn-ea"/>
                <a:cs typeface="Calibri Light"/>
              </a:rPr>
              <a:t> </a:t>
            </a:r>
            <a:r>
              <a:rPr lang="en-US" sz="2000" b="1" kern="1200" err="1">
                <a:solidFill>
                  <a:schemeClr val="tx1"/>
                </a:solidFill>
                <a:latin typeface="Calibri Light"/>
                <a:ea typeface="+mn-ea"/>
                <a:cs typeface="Calibri Light"/>
              </a:rPr>
              <a:t>trong</a:t>
            </a:r>
            <a:r>
              <a:rPr lang="en-US" sz="2000" b="1" kern="1200">
                <a:solidFill>
                  <a:schemeClr val="tx1"/>
                </a:solidFill>
                <a:latin typeface="Calibri Light"/>
                <a:ea typeface="+mn-ea"/>
                <a:cs typeface="Calibri Light"/>
              </a:rPr>
              <a:t> </a:t>
            </a:r>
            <a:r>
              <a:rPr lang="en-US" sz="2000" b="1" kern="1200" err="1">
                <a:solidFill>
                  <a:schemeClr val="tx1"/>
                </a:solidFill>
                <a:latin typeface="Calibri Light"/>
                <a:ea typeface="+mn-ea"/>
                <a:cs typeface="Calibri Light"/>
              </a:rPr>
              <a:t>giới</a:t>
            </a:r>
            <a:r>
              <a:rPr lang="en-US" sz="2000" b="1" kern="1200">
                <a:solidFill>
                  <a:schemeClr val="tx1"/>
                </a:solidFill>
                <a:latin typeface="Calibri Light"/>
                <a:ea typeface="+mn-ea"/>
                <a:cs typeface="Calibri Light"/>
              </a:rPr>
              <a:t> </a:t>
            </a:r>
            <a:r>
              <a:rPr lang="en-US" sz="2000" b="1" kern="1200" err="1">
                <a:solidFill>
                  <a:schemeClr val="tx1"/>
                </a:solidFill>
                <a:latin typeface="Calibri Light"/>
                <a:ea typeface="+mn-ea"/>
                <a:cs typeface="Calibri Light"/>
              </a:rPr>
              <a:t>hạn</a:t>
            </a:r>
            <a:r>
              <a:rPr lang="en-US" sz="2000" b="1" kern="1200">
                <a:solidFill>
                  <a:schemeClr val="tx1"/>
                </a:solidFill>
                <a:latin typeface="Calibri Light"/>
                <a:ea typeface="+mn-ea"/>
                <a:cs typeface="Calibri Light"/>
              </a:rPr>
              <a:t> </a:t>
            </a:r>
            <a:r>
              <a:rPr lang="en-US" sz="2000" b="1" kern="1200" err="1">
                <a:solidFill>
                  <a:schemeClr val="tx1"/>
                </a:solidFill>
                <a:latin typeface="Calibri Light"/>
                <a:ea typeface="+mn-ea"/>
                <a:cs typeface="Calibri Light"/>
              </a:rPr>
              <a:t>bình</a:t>
            </a:r>
            <a:r>
              <a:rPr lang="en-US" sz="2000" b="1" kern="1200">
                <a:solidFill>
                  <a:schemeClr val="tx1"/>
                </a:solidFill>
                <a:latin typeface="Calibri Light"/>
                <a:ea typeface="+mn-ea"/>
                <a:cs typeface="Calibri Light"/>
              </a:rPr>
              <a:t> </a:t>
            </a:r>
            <a:r>
              <a:rPr lang="en-US" sz="2000" b="1" kern="1200" err="1">
                <a:solidFill>
                  <a:schemeClr val="tx1"/>
                </a:solidFill>
                <a:latin typeface="Calibri Light"/>
                <a:ea typeface="+mn-ea"/>
                <a:cs typeface="Calibri Light"/>
              </a:rPr>
              <a:t>thường</a:t>
            </a:r>
          </a:p>
          <a:p>
            <a:endParaRPr lang="en-US" sz="2000" kern="1200">
              <a:solidFill>
                <a:schemeClr val="tx1"/>
              </a:solidFill>
              <a:latin typeface="Calibri Light"/>
              <a:ea typeface="+mn-ea"/>
              <a:cs typeface="Calibri Light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625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9E316-462D-4BB1-878A-9F3F6374D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/>
              <a:t>Chẩn đoán xác định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051015-81BE-4CD3-93CB-A22A951EB7E5}"/>
              </a:ext>
            </a:extLst>
          </p:cNvPr>
          <p:cNvSpPr txBox="1"/>
          <p:nvPr/>
        </p:nvSpPr>
        <p:spPr>
          <a:xfrm>
            <a:off x="646771" y="1918010"/>
            <a:ext cx="9456234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/>
              <a:t>Ung </a:t>
            </a:r>
            <a:r>
              <a:rPr lang="en-US" sz="2000" dirty="0" err="1"/>
              <a:t>thư</a:t>
            </a:r>
            <a:r>
              <a:rPr lang="en-US" sz="2000" dirty="0"/>
              <a:t> </a:t>
            </a:r>
            <a:r>
              <a:rPr lang="en-US" sz="2000" dirty="0" err="1"/>
              <a:t>biểu</a:t>
            </a:r>
            <a:r>
              <a:rPr lang="en-US" sz="2000" dirty="0"/>
              <a:t> </a:t>
            </a:r>
            <a:r>
              <a:rPr lang="en-US" sz="2000" dirty="0" err="1"/>
              <a:t>mô</a:t>
            </a:r>
            <a:r>
              <a:rPr lang="en-US" sz="2000" dirty="0"/>
              <a:t> </a:t>
            </a:r>
            <a:r>
              <a:rPr lang="en-US" sz="2000" dirty="0" err="1"/>
              <a:t>tế</a:t>
            </a:r>
            <a:r>
              <a:rPr lang="en-US" sz="2000" dirty="0"/>
              <a:t> </a:t>
            </a:r>
            <a:r>
              <a:rPr lang="en-US" sz="2000" dirty="0" err="1"/>
              <a:t>bào</a:t>
            </a:r>
            <a:r>
              <a:rPr lang="en-US" sz="2000" dirty="0"/>
              <a:t> </a:t>
            </a:r>
            <a:r>
              <a:rPr lang="en-US" sz="2000" dirty="0" err="1"/>
              <a:t>gan</a:t>
            </a:r>
            <a:r>
              <a:rPr lang="en-US" sz="2000" dirty="0"/>
              <a:t> </a:t>
            </a:r>
            <a:r>
              <a:rPr lang="en-US" sz="2000" dirty="0" err="1"/>
              <a:t>đa</a:t>
            </a:r>
            <a:r>
              <a:rPr lang="en-US" sz="2000" dirty="0"/>
              <a:t> ổ 2 </a:t>
            </a:r>
            <a:r>
              <a:rPr lang="en-US" sz="2000" dirty="0" err="1"/>
              <a:t>thùy</a:t>
            </a:r>
            <a:r>
              <a:rPr lang="en-US" sz="2000" dirty="0"/>
              <a:t> BCLC C2 </a:t>
            </a:r>
            <a:r>
              <a:rPr lang="en-US" sz="2000" dirty="0" err="1"/>
              <a:t>vỡ</a:t>
            </a:r>
            <a:r>
              <a:rPr lang="en-US" sz="2000" dirty="0"/>
              <a:t> </a:t>
            </a:r>
            <a:r>
              <a:rPr lang="en-US" sz="2000" dirty="0" err="1"/>
              <a:t>không</a:t>
            </a:r>
            <a:r>
              <a:rPr lang="en-US" sz="2000" dirty="0"/>
              <a:t> </a:t>
            </a:r>
            <a:r>
              <a:rPr lang="en-US" sz="2000" dirty="0" err="1"/>
              <a:t>rối</a:t>
            </a:r>
            <a:r>
              <a:rPr lang="en-US" sz="2000" dirty="0"/>
              <a:t> </a:t>
            </a:r>
            <a:r>
              <a:rPr lang="en-US" sz="2000" dirty="0" err="1"/>
              <a:t>loạn</a:t>
            </a:r>
            <a:r>
              <a:rPr lang="en-US" sz="2000" dirty="0"/>
              <a:t> </a:t>
            </a:r>
            <a:r>
              <a:rPr lang="en-US" sz="2000" dirty="0" err="1"/>
              <a:t>huyết</a:t>
            </a:r>
            <a:r>
              <a:rPr lang="en-US" sz="2000" dirty="0"/>
              <a:t> </a:t>
            </a:r>
            <a:r>
              <a:rPr lang="en-US" sz="2000" dirty="0" err="1"/>
              <a:t>động</a:t>
            </a:r>
            <a:r>
              <a:rPr lang="en-US" sz="2000" dirty="0"/>
              <a:t>, di </a:t>
            </a:r>
            <a:r>
              <a:rPr lang="en-US" sz="2000" dirty="0" err="1"/>
              <a:t>căn</a:t>
            </a:r>
            <a:r>
              <a:rPr lang="en-US" sz="2000" dirty="0"/>
              <a:t> </a:t>
            </a:r>
            <a:r>
              <a:rPr lang="en-US" sz="2000" dirty="0" err="1"/>
              <a:t>phổi</a:t>
            </a:r>
            <a:r>
              <a:rPr lang="en-US" sz="2000" dirty="0"/>
              <a:t> – X</a:t>
            </a:r>
            <a:r>
              <a:rPr lang="vi-VN" sz="2000" dirty="0"/>
              <a:t>ơ</a:t>
            </a:r>
            <a:r>
              <a:rPr lang="en-US" sz="2000" dirty="0"/>
              <a:t> </a:t>
            </a:r>
            <a:r>
              <a:rPr lang="en-US" sz="2000" dirty="0" err="1"/>
              <a:t>gan</a:t>
            </a:r>
            <a:r>
              <a:rPr lang="en-US" sz="2000" dirty="0"/>
              <a:t> do </a:t>
            </a:r>
            <a:r>
              <a:rPr lang="en-US" sz="2000" dirty="0" err="1"/>
              <a:t>rượu</a:t>
            </a:r>
            <a:endParaRPr lang="en-US" sz="2000" dirty="0"/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6052030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CCB8080-3AE5-43BD-91D3-5A5243A26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5400">
                <a:latin typeface="Arial" panose="020B0604020202020204" pitchFamily="34" charset="0"/>
                <a:cs typeface="Arial" panose="020B0604020202020204" pitchFamily="34" charset="0"/>
              </a:rPr>
              <a:t>ĐIỀU TRỊ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D9B16227-7B4F-41C7-8ED4-EC4DCF9B8B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8200" y="1682267"/>
            <a:ext cx="10304428" cy="4764800"/>
          </a:xfrm>
        </p:spPr>
        <p:txBody>
          <a:bodyPr/>
          <a:lstStyle/>
          <a:p>
            <a:pPr marL="533400" lvl="1" indent="0">
              <a:buNone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33400" lvl="1" indent="0">
              <a:buNone/>
            </a:pP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Nhập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khoa Gan –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Mật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Tụy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33400" lvl="1" indent="0">
              <a:buNone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33400" lvl="1" indent="0">
              <a:buNone/>
            </a:pPr>
            <a:r>
              <a:rPr lang="en-US" sz="2800" dirty="0" err="1">
                <a:latin typeface="Arial"/>
                <a:cs typeface="Arial"/>
              </a:rPr>
              <a:t>Giảm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đau</a:t>
            </a:r>
            <a:r>
              <a:rPr lang="en-US" sz="2800" dirty="0">
                <a:latin typeface="Arial"/>
                <a:cs typeface="Arial"/>
              </a:rPr>
              <a:t> : Paracetamol TTM =&gt; Morphine TTM 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33400" lvl="1" indent="0">
              <a:buNone/>
            </a:pPr>
            <a:endParaRPr lang="en-US" sz="2800" dirty="0">
              <a:latin typeface="Arial"/>
              <a:cs typeface="Arial"/>
            </a:endParaRPr>
          </a:p>
          <a:p>
            <a:pPr marL="533400" lvl="1" indent="0">
              <a:buNone/>
            </a:pPr>
            <a:r>
              <a:rPr lang="en-US" sz="2800" dirty="0" err="1">
                <a:latin typeface="Arial"/>
                <a:cs typeface="Arial"/>
              </a:rPr>
              <a:t>Điều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trị</a:t>
            </a:r>
            <a:r>
              <a:rPr lang="en-US" sz="2800" dirty="0">
                <a:latin typeface="Arial"/>
                <a:cs typeface="Arial"/>
              </a:rPr>
              <a:t> </a:t>
            </a:r>
            <a:r>
              <a:rPr lang="en-US" sz="2800" dirty="0" err="1">
                <a:latin typeface="Arial"/>
                <a:cs typeface="Arial"/>
              </a:rPr>
              <a:t>toàn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thân</a:t>
            </a:r>
            <a:r>
              <a:rPr lang="en-US" sz="2800" dirty="0">
                <a:latin typeface="Arial"/>
                <a:cs typeface="Arial"/>
              </a:rPr>
              <a:t> : Sorafenib 400 mg (u)  x 2 </a:t>
            </a:r>
            <a:r>
              <a:rPr lang="en-US" sz="2800" dirty="0" err="1">
                <a:latin typeface="Arial"/>
                <a:cs typeface="Arial"/>
              </a:rPr>
              <a:t>lần</a:t>
            </a:r>
            <a:r>
              <a:rPr lang="en-US" sz="2800" dirty="0">
                <a:latin typeface="Arial"/>
                <a:cs typeface="Arial"/>
              </a:rPr>
              <a:t>/</a:t>
            </a:r>
            <a:r>
              <a:rPr lang="en-US" sz="2800" dirty="0" err="1">
                <a:latin typeface="Arial"/>
                <a:cs typeface="Arial"/>
              </a:rPr>
              <a:t>ngày</a:t>
            </a:r>
            <a:endParaRPr lang="en-US" sz="2800" dirty="0">
              <a:latin typeface="Arial"/>
              <a:cs typeface="Arial"/>
            </a:endParaRPr>
          </a:p>
          <a:p>
            <a:pPr marL="533400" lvl="1" indent="0">
              <a:buNone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1441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CCB8080-3AE5-43BD-91D3-5A5243A26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5400">
                <a:latin typeface="Arial" panose="020B0604020202020204" pitchFamily="34" charset="0"/>
                <a:cs typeface="Arial" panose="020B0604020202020204" pitchFamily="34" charset="0"/>
              </a:rPr>
              <a:t>TIÊN LƯỢNG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D9B16227-7B4F-41C7-8ED4-EC4DCF9B8B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8200" y="1682267"/>
            <a:ext cx="10304428" cy="4764800"/>
          </a:xfrm>
        </p:spPr>
        <p:txBody>
          <a:bodyPr/>
          <a:lstStyle/>
          <a:p>
            <a:pPr marL="533400" lvl="1" indent="0">
              <a:buNone/>
            </a:pPr>
            <a:r>
              <a:rPr lang="en-US" sz="2800" dirty="0" err="1">
                <a:latin typeface="Arial"/>
                <a:cs typeface="Arial"/>
              </a:rPr>
              <a:t>Gần</a:t>
            </a:r>
            <a:r>
              <a:rPr lang="en-US" sz="2800" dirty="0">
                <a:latin typeface="Arial"/>
                <a:cs typeface="Arial"/>
              </a:rPr>
              <a:t> + </a:t>
            </a:r>
            <a:r>
              <a:rPr lang="en-US" sz="2800" dirty="0" err="1">
                <a:latin typeface="Arial"/>
                <a:cs typeface="Arial"/>
              </a:rPr>
              <a:t>xa</a:t>
            </a:r>
            <a:r>
              <a:rPr lang="en-US" sz="2800" dirty="0">
                <a:latin typeface="Arial"/>
                <a:cs typeface="Arial"/>
              </a:rPr>
              <a:t>: </a:t>
            </a:r>
            <a:r>
              <a:rPr lang="en-US" sz="2800" dirty="0" err="1">
                <a:latin typeface="Arial"/>
                <a:cs typeface="Arial"/>
              </a:rPr>
              <a:t>Nặng</a:t>
            </a:r>
            <a:r>
              <a:rPr lang="en-US" sz="2800" dirty="0">
                <a:latin typeface="Arial"/>
                <a:cs typeface="Arial"/>
              </a:rPr>
              <a:t> do BN HCC </a:t>
            </a:r>
            <a:r>
              <a:rPr lang="en-US" sz="2800" dirty="0" err="1">
                <a:latin typeface="Arial"/>
                <a:cs typeface="Arial"/>
              </a:rPr>
              <a:t>đa</a:t>
            </a:r>
            <a:r>
              <a:rPr lang="en-US" sz="2800" dirty="0">
                <a:latin typeface="Arial"/>
                <a:cs typeface="Arial"/>
              </a:rPr>
              <a:t> ổ 2 </a:t>
            </a:r>
            <a:r>
              <a:rPr lang="en-US" sz="2800" dirty="0" err="1">
                <a:latin typeface="Arial"/>
                <a:cs typeface="Arial"/>
              </a:rPr>
              <a:t>thùy</a:t>
            </a:r>
            <a:r>
              <a:rPr lang="en-US" sz="2800" dirty="0">
                <a:latin typeface="Arial"/>
                <a:cs typeface="Arial"/>
              </a:rPr>
              <a:t> BCLC C2, </a:t>
            </a:r>
            <a:r>
              <a:rPr lang="en-US" sz="2800" dirty="0" err="1">
                <a:latin typeface="Arial"/>
                <a:cs typeface="Arial"/>
              </a:rPr>
              <a:t>đã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có</a:t>
            </a:r>
            <a:r>
              <a:rPr lang="en-US" sz="2800" dirty="0">
                <a:latin typeface="Arial"/>
                <a:cs typeface="Arial"/>
              </a:rPr>
              <a:t> di </a:t>
            </a:r>
            <a:r>
              <a:rPr lang="en-US" sz="2800" dirty="0" err="1">
                <a:latin typeface="Arial"/>
                <a:cs typeface="Arial"/>
              </a:rPr>
              <a:t>căn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phổi</a:t>
            </a:r>
            <a:r>
              <a:rPr lang="en-US" sz="2800" dirty="0">
                <a:latin typeface="Arial"/>
                <a:cs typeface="Arial"/>
              </a:rPr>
              <a:t>, </a:t>
            </a:r>
            <a:r>
              <a:rPr lang="en-US" sz="2800" dirty="0" err="1">
                <a:latin typeface="Arial"/>
                <a:cs typeface="Arial"/>
              </a:rPr>
              <a:t>chức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năng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gan</a:t>
            </a:r>
            <a:r>
              <a:rPr lang="en-US" sz="2800" dirty="0">
                <a:latin typeface="Arial"/>
                <a:cs typeface="Arial"/>
              </a:rPr>
              <a:t> </a:t>
            </a:r>
            <a:r>
              <a:rPr lang="en-US" sz="2800" dirty="0" err="1">
                <a:latin typeface="Arial"/>
                <a:cs typeface="Arial"/>
              </a:rPr>
              <a:t>kém</a:t>
            </a:r>
            <a:r>
              <a:rPr lang="en-US" sz="2800" dirty="0">
                <a:latin typeface="Arial"/>
                <a:cs typeface="Arial"/>
              </a:rPr>
              <a:t>, </a:t>
            </a:r>
            <a:r>
              <a:rPr lang="en-US" sz="2800" dirty="0" err="1">
                <a:latin typeface="Arial"/>
                <a:cs typeface="Arial"/>
              </a:rPr>
              <a:t>tiên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lượng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err="1">
                <a:latin typeface="Arial"/>
                <a:cs typeface="Arial"/>
              </a:rPr>
              <a:t>sống</a:t>
            </a:r>
            <a:r>
              <a:rPr lang="en-US" sz="2800" dirty="0">
                <a:latin typeface="Arial"/>
                <a:cs typeface="Arial"/>
              </a:rPr>
              <a:t> &lt; 1 </a:t>
            </a:r>
            <a:r>
              <a:rPr lang="en-US" sz="2800" dirty="0" err="1">
                <a:latin typeface="Arial"/>
                <a:cs typeface="Arial"/>
              </a:rPr>
              <a:t>năm</a:t>
            </a:r>
            <a:endParaRPr lang="en-US" sz="2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3203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DE4B9-4260-4E13-93B4-3EDF89618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8200" y="685147"/>
            <a:ext cx="10095600" cy="936800"/>
          </a:xfrm>
        </p:spPr>
        <p:txBody>
          <a:bodyPr>
            <a:normAutofit/>
          </a:bodyPr>
          <a:lstStyle/>
          <a:p>
            <a:pPr algn="ctr"/>
            <a:r>
              <a:rPr lang="en-US" sz="4400">
                <a:latin typeface="Arial" panose="020B0604020202020204" pitchFamily="34" charset="0"/>
                <a:cs typeface="Arial" panose="020B0604020202020204" pitchFamily="34" charset="0"/>
              </a:rPr>
              <a:t>LÍ DO NHẬP VIỆN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453DF-38B3-4E9B-865C-F59B78241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1947"/>
            <a:ext cx="10515600" cy="349841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3200" dirty="0" err="1">
                <a:latin typeface="Arial"/>
                <a:cs typeface="Arial"/>
              </a:rPr>
              <a:t>Đau</a:t>
            </a:r>
            <a:r>
              <a:rPr lang="en-US" sz="3200" dirty="0">
                <a:latin typeface="Arial"/>
                <a:cs typeface="Arial"/>
              </a:rPr>
              <a:t> </a:t>
            </a:r>
            <a:r>
              <a:rPr lang="en-US" sz="3200" dirty="0" err="1">
                <a:latin typeface="Arial"/>
                <a:cs typeface="Arial"/>
              </a:rPr>
              <a:t>bụng</a:t>
            </a:r>
            <a:r>
              <a:rPr lang="en-US" sz="3200" dirty="0">
                <a:latin typeface="Arial"/>
                <a:cs typeface="Arial"/>
              </a:rPr>
              <a:t> </a:t>
            </a:r>
            <a:r>
              <a:rPr lang="en-US" sz="3200" dirty="0" err="1">
                <a:latin typeface="Arial"/>
                <a:cs typeface="Arial"/>
              </a:rPr>
              <a:t>vùng</a:t>
            </a:r>
            <a:r>
              <a:rPr lang="en-US" sz="3200" dirty="0">
                <a:latin typeface="Arial"/>
                <a:cs typeface="Arial"/>
              </a:rPr>
              <a:t> </a:t>
            </a:r>
            <a:r>
              <a:rPr lang="en-US" sz="3200" dirty="0" err="1">
                <a:latin typeface="Arial"/>
                <a:cs typeface="Arial"/>
              </a:rPr>
              <a:t>hạ</a:t>
            </a:r>
            <a:r>
              <a:rPr lang="en-US" sz="3200" dirty="0">
                <a:latin typeface="Arial"/>
                <a:cs typeface="Arial"/>
              </a:rPr>
              <a:t> </a:t>
            </a:r>
            <a:r>
              <a:rPr lang="en-US" sz="3200" dirty="0" err="1">
                <a:latin typeface="Arial"/>
                <a:cs typeface="Arial"/>
              </a:rPr>
              <a:t>sườn</a:t>
            </a:r>
            <a:r>
              <a:rPr lang="en-US" sz="3200" dirty="0">
                <a:latin typeface="Arial"/>
                <a:cs typeface="Arial"/>
              </a:rPr>
              <a:t> </a:t>
            </a:r>
            <a:r>
              <a:rPr lang="en-US" sz="3200" dirty="0" err="1">
                <a:latin typeface="Arial"/>
                <a:cs typeface="Arial"/>
              </a:rPr>
              <a:t>phải</a:t>
            </a:r>
            <a:r>
              <a:rPr lang="en-US" sz="3200" dirty="0">
                <a:latin typeface="Arial"/>
                <a:cs typeface="Arial"/>
              </a:rPr>
              <a:t> + thượng </a:t>
            </a:r>
            <a:r>
              <a:rPr lang="en-US" sz="3200" dirty="0" err="1">
                <a:latin typeface="Arial"/>
                <a:cs typeface="Arial"/>
              </a:rPr>
              <a:t>vị</a:t>
            </a:r>
            <a:endParaRPr lang="en-US" sz="32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87844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6FEB2-7BEF-4892-ACED-2F2D22A2E6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8244" y="292912"/>
            <a:ext cx="9144000" cy="1011237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BỆNH SỬ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831CAE-F51E-404E-8C42-6AD92CFA8D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1632" y="1606972"/>
            <a:ext cx="11185568" cy="495811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 err="1">
                <a:latin typeface="Arial"/>
                <a:cs typeface="Arial"/>
              </a:rPr>
              <a:t>Cách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nhập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viện</a:t>
            </a:r>
            <a:r>
              <a:rPr lang="en-US" sz="2000" dirty="0">
                <a:latin typeface="Arial"/>
                <a:cs typeface="Arial"/>
              </a:rPr>
              <a:t> 2 </a:t>
            </a:r>
            <a:r>
              <a:rPr lang="en-US" sz="2000" dirty="0" err="1">
                <a:latin typeface="Arial"/>
                <a:cs typeface="Arial"/>
              </a:rPr>
              <a:t>tuần</a:t>
            </a:r>
            <a:r>
              <a:rPr lang="en-US" sz="2000" dirty="0">
                <a:latin typeface="Arial"/>
                <a:cs typeface="Arial"/>
              </a:rPr>
              <a:t>, BN </a:t>
            </a:r>
            <a:r>
              <a:rPr lang="en-US" sz="2000" dirty="0" err="1">
                <a:latin typeface="Arial"/>
                <a:cs typeface="Arial"/>
              </a:rPr>
              <a:t>thấy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đau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bụng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vùng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hạ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sườn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phải</a:t>
            </a:r>
            <a:r>
              <a:rPr lang="en-US" sz="2000" dirty="0">
                <a:latin typeface="Arial"/>
                <a:cs typeface="Arial"/>
              </a:rPr>
              <a:t> + </a:t>
            </a:r>
            <a:r>
              <a:rPr lang="en-US" sz="2000" dirty="0" err="1">
                <a:latin typeface="Arial"/>
                <a:cs typeface="Arial"/>
              </a:rPr>
              <a:t>thượng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vị</a:t>
            </a:r>
            <a:r>
              <a:rPr lang="en-US" sz="2000" dirty="0">
                <a:latin typeface="Arial"/>
                <a:cs typeface="Arial"/>
              </a:rPr>
              <a:t> </a:t>
            </a:r>
            <a:r>
              <a:rPr lang="en-US" sz="2000" dirty="0" err="1">
                <a:latin typeface="Arial"/>
                <a:cs typeface="Arial"/>
              </a:rPr>
              <a:t>âm</a:t>
            </a:r>
            <a:r>
              <a:rPr lang="en-US" sz="2000" dirty="0">
                <a:latin typeface="Arial"/>
                <a:cs typeface="Arial"/>
              </a:rPr>
              <a:t> ỉ, </a:t>
            </a:r>
            <a:r>
              <a:rPr lang="en-US" sz="2000" dirty="0" err="1">
                <a:latin typeface="Arial"/>
                <a:cs typeface="Arial"/>
              </a:rPr>
              <a:t>liên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tục</a:t>
            </a:r>
            <a:r>
              <a:rPr lang="en-US" sz="2000" dirty="0">
                <a:latin typeface="Arial"/>
                <a:cs typeface="Arial"/>
              </a:rPr>
              <a:t>, </a:t>
            </a:r>
            <a:r>
              <a:rPr lang="en-US" sz="2000" dirty="0" err="1">
                <a:latin typeface="Arial"/>
                <a:cs typeface="Arial"/>
              </a:rPr>
              <a:t>không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lan</a:t>
            </a:r>
            <a:r>
              <a:rPr lang="en-US" sz="2000" dirty="0">
                <a:latin typeface="Arial"/>
                <a:cs typeface="Arial"/>
              </a:rPr>
              <a:t>, </a:t>
            </a:r>
            <a:r>
              <a:rPr lang="en-US" sz="2000" dirty="0" err="1">
                <a:latin typeface="Arial"/>
                <a:cs typeface="Arial"/>
              </a:rPr>
              <a:t>không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liên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quan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 smtClean="0">
                <a:latin typeface="Arial"/>
                <a:cs typeface="Arial"/>
              </a:rPr>
              <a:t>bữa</a:t>
            </a:r>
            <a:r>
              <a:rPr lang="en-US" sz="2000" dirty="0" smtClean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ăn</a:t>
            </a:r>
            <a:r>
              <a:rPr lang="en-US" sz="2000" dirty="0">
                <a:latin typeface="Arial"/>
                <a:cs typeface="Arial"/>
              </a:rPr>
              <a:t>, </a:t>
            </a:r>
            <a:r>
              <a:rPr lang="en-US" sz="2000" dirty="0" err="1">
                <a:latin typeface="Arial"/>
                <a:cs typeface="Arial"/>
              </a:rPr>
              <a:t>không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yếu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tố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tăng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giảm</a:t>
            </a:r>
            <a:r>
              <a:rPr lang="en-US" sz="2000" dirty="0">
                <a:latin typeface="Arial"/>
                <a:cs typeface="Arial"/>
              </a:rPr>
              <a:t>, </a:t>
            </a:r>
            <a:r>
              <a:rPr lang="en-US" sz="2000" dirty="0" err="1">
                <a:latin typeface="Arial"/>
                <a:cs typeface="Arial"/>
              </a:rPr>
              <a:t>mức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độ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khoảng</a:t>
            </a:r>
            <a:r>
              <a:rPr lang="en-US" sz="2000" dirty="0">
                <a:latin typeface="Arial"/>
                <a:cs typeface="Arial"/>
              </a:rPr>
              <a:t> 3/10, </a:t>
            </a:r>
            <a:r>
              <a:rPr lang="en-US" sz="2000" dirty="0" err="1">
                <a:latin typeface="Arial"/>
                <a:cs typeface="Arial"/>
              </a:rPr>
              <a:t>không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sốt</a:t>
            </a:r>
            <a:r>
              <a:rPr lang="en-US" sz="2000" dirty="0">
                <a:latin typeface="Arial"/>
                <a:cs typeface="Arial"/>
              </a:rPr>
              <a:t>, </a:t>
            </a:r>
            <a:r>
              <a:rPr lang="en-US" sz="2000" dirty="0" err="1">
                <a:latin typeface="Arial"/>
                <a:cs typeface="Arial"/>
              </a:rPr>
              <a:t>không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buồn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nôn</a:t>
            </a:r>
            <a:r>
              <a:rPr lang="en-US" sz="2000" dirty="0">
                <a:latin typeface="Arial"/>
                <a:cs typeface="Arial"/>
              </a:rPr>
              <a:t>, </a:t>
            </a:r>
            <a:r>
              <a:rPr lang="en-US" sz="2000" dirty="0" err="1">
                <a:latin typeface="Arial"/>
                <a:cs typeface="Arial"/>
              </a:rPr>
              <a:t>không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nôn</a:t>
            </a:r>
            <a:r>
              <a:rPr lang="en-US" sz="2000" dirty="0">
                <a:latin typeface="Arial"/>
                <a:cs typeface="Arial"/>
              </a:rPr>
              <a:t>, </a:t>
            </a:r>
            <a:r>
              <a:rPr lang="en-US" sz="2000" dirty="0" err="1">
                <a:latin typeface="Arial"/>
                <a:cs typeface="Arial"/>
              </a:rPr>
              <a:t>không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vàng</a:t>
            </a:r>
            <a:r>
              <a:rPr lang="en-US" sz="2000" dirty="0">
                <a:latin typeface="Arial"/>
                <a:cs typeface="Arial"/>
              </a:rPr>
              <a:t> da, </a:t>
            </a:r>
            <a:r>
              <a:rPr lang="en-US" sz="2000" dirty="0" err="1">
                <a:latin typeface="Arial"/>
                <a:cs typeface="Arial"/>
              </a:rPr>
              <a:t>tiêu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phân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bón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vàng</a:t>
            </a:r>
            <a:r>
              <a:rPr lang="en-US" sz="2000" dirty="0">
                <a:latin typeface="Arial"/>
                <a:cs typeface="Arial"/>
              </a:rPr>
              <a:t> 3-4 </a:t>
            </a:r>
            <a:r>
              <a:rPr lang="en-US" sz="2000" dirty="0" err="1">
                <a:latin typeface="Arial"/>
                <a:cs typeface="Arial"/>
              </a:rPr>
              <a:t>ngày</a:t>
            </a:r>
            <a:r>
              <a:rPr lang="en-US" sz="2000" dirty="0">
                <a:latin typeface="Arial"/>
                <a:cs typeface="Arial"/>
              </a:rPr>
              <a:t>/</a:t>
            </a:r>
            <a:r>
              <a:rPr lang="en-US" sz="2000" dirty="0" err="1">
                <a:latin typeface="Arial"/>
                <a:cs typeface="Arial"/>
              </a:rPr>
              <a:t>lần</a:t>
            </a:r>
            <a:r>
              <a:rPr lang="en-US" sz="2000" dirty="0">
                <a:latin typeface="Arial"/>
                <a:cs typeface="Arial"/>
              </a:rPr>
              <a:t>, </a:t>
            </a:r>
            <a:r>
              <a:rPr lang="en-US" sz="2000" dirty="0" err="1">
                <a:latin typeface="Arial"/>
                <a:cs typeface="Arial"/>
              </a:rPr>
              <a:t>tiểu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dễ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tiểu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vàng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trong</a:t>
            </a:r>
            <a:r>
              <a:rPr lang="en-US" sz="2000" dirty="0">
                <a:latin typeface="Arial"/>
                <a:cs typeface="Arial"/>
              </a:rPr>
              <a:t>. BN </a:t>
            </a:r>
            <a:r>
              <a:rPr lang="en-US" sz="2000" dirty="0" err="1">
                <a:latin typeface="Arial"/>
                <a:cs typeface="Arial"/>
              </a:rPr>
              <a:t>nhập</a:t>
            </a:r>
            <a:r>
              <a:rPr lang="en-US" sz="2000" dirty="0">
                <a:latin typeface="Arial"/>
                <a:cs typeface="Arial"/>
              </a:rPr>
              <a:t> BV ĐK Bình </a:t>
            </a:r>
            <a:r>
              <a:rPr lang="en-US" sz="2000" dirty="0" err="1">
                <a:latin typeface="Arial"/>
                <a:cs typeface="Arial"/>
              </a:rPr>
              <a:t>Phước</a:t>
            </a:r>
            <a:r>
              <a:rPr lang="en-US" sz="2000" dirty="0">
                <a:latin typeface="Arial"/>
                <a:cs typeface="Arial"/>
              </a:rPr>
              <a:t>, </a:t>
            </a:r>
            <a:r>
              <a:rPr lang="en-US" sz="2000" dirty="0" err="1">
                <a:latin typeface="Arial"/>
                <a:cs typeface="Arial"/>
              </a:rPr>
              <a:t>chẩn</a:t>
            </a:r>
            <a:r>
              <a:rPr lang="en-US" sz="2000" dirty="0">
                <a:latin typeface="Arial"/>
                <a:cs typeface="Arial"/>
              </a:rPr>
              <a:t> </a:t>
            </a:r>
            <a:r>
              <a:rPr lang="en-US" sz="2000" dirty="0" err="1">
                <a:latin typeface="Arial"/>
                <a:cs typeface="Arial"/>
              </a:rPr>
              <a:t>đoán</a:t>
            </a:r>
            <a:r>
              <a:rPr lang="en-US" sz="2000" dirty="0">
                <a:latin typeface="Arial"/>
                <a:cs typeface="Arial"/>
              </a:rPr>
              <a:t> Ung </a:t>
            </a:r>
            <a:r>
              <a:rPr lang="en-US" sz="2000" dirty="0" err="1">
                <a:latin typeface="Arial"/>
                <a:cs typeface="Arial"/>
              </a:rPr>
              <a:t>thư</a:t>
            </a:r>
            <a:r>
              <a:rPr lang="en-US" sz="2000" dirty="0">
                <a:latin typeface="Arial"/>
                <a:cs typeface="Arial"/>
              </a:rPr>
              <a:t> </a:t>
            </a:r>
            <a:r>
              <a:rPr lang="en-US" sz="2000" dirty="0" err="1">
                <a:latin typeface="Arial"/>
                <a:cs typeface="Arial"/>
              </a:rPr>
              <a:t>biểu</a:t>
            </a:r>
            <a:r>
              <a:rPr lang="en-US" sz="2000" dirty="0">
                <a:latin typeface="Arial"/>
                <a:cs typeface="Arial"/>
              </a:rPr>
              <a:t> </a:t>
            </a:r>
            <a:r>
              <a:rPr lang="en-US" sz="2000" dirty="0" err="1">
                <a:latin typeface="Arial"/>
                <a:cs typeface="Arial"/>
              </a:rPr>
              <a:t>mô</a:t>
            </a:r>
            <a:r>
              <a:rPr lang="en-US" sz="2000" dirty="0">
                <a:latin typeface="Arial"/>
                <a:cs typeface="Arial"/>
              </a:rPr>
              <a:t> </a:t>
            </a:r>
            <a:r>
              <a:rPr lang="en-US" sz="2000" dirty="0" err="1">
                <a:latin typeface="Arial"/>
                <a:cs typeface="Arial"/>
              </a:rPr>
              <a:t>tế</a:t>
            </a:r>
            <a:r>
              <a:rPr lang="en-US" sz="2000" dirty="0">
                <a:latin typeface="Arial"/>
                <a:cs typeface="Arial"/>
              </a:rPr>
              <a:t> </a:t>
            </a:r>
            <a:r>
              <a:rPr lang="en-US" sz="2000" dirty="0" err="1">
                <a:latin typeface="Arial"/>
                <a:cs typeface="Arial"/>
              </a:rPr>
              <a:t>bào</a:t>
            </a:r>
            <a:r>
              <a:rPr lang="en-US" sz="2000" dirty="0">
                <a:latin typeface="Arial"/>
                <a:cs typeface="Arial"/>
              </a:rPr>
              <a:t> </a:t>
            </a:r>
            <a:r>
              <a:rPr lang="en-US" sz="2000" dirty="0" err="1">
                <a:latin typeface="Arial"/>
                <a:cs typeface="Arial"/>
              </a:rPr>
              <a:t>gan</a:t>
            </a:r>
            <a:r>
              <a:rPr lang="en-US" sz="2000" dirty="0">
                <a:latin typeface="Arial"/>
                <a:cs typeface="Arial"/>
              </a:rPr>
              <a:t> </a:t>
            </a:r>
            <a:r>
              <a:rPr lang="en-US" sz="2000" dirty="0" err="1">
                <a:latin typeface="Arial"/>
                <a:cs typeface="Arial"/>
              </a:rPr>
              <a:t>đa</a:t>
            </a:r>
            <a:r>
              <a:rPr lang="en-US" sz="2000" dirty="0">
                <a:latin typeface="Arial"/>
                <a:cs typeface="Arial"/>
              </a:rPr>
              <a:t> ổ 2 </a:t>
            </a:r>
            <a:r>
              <a:rPr lang="en-US" sz="2000" dirty="0" err="1">
                <a:latin typeface="Arial"/>
                <a:cs typeface="Arial"/>
              </a:rPr>
              <a:t>thùy</a:t>
            </a:r>
            <a:r>
              <a:rPr lang="en-US" sz="2000" dirty="0">
                <a:latin typeface="Arial"/>
                <a:cs typeface="Arial"/>
              </a:rPr>
              <a:t>, </a:t>
            </a:r>
            <a:r>
              <a:rPr lang="en-US" sz="2000" dirty="0" err="1">
                <a:latin typeface="Arial"/>
                <a:cs typeface="Arial"/>
              </a:rPr>
              <a:t>xử</a:t>
            </a:r>
            <a:r>
              <a:rPr lang="en-US" sz="2000" dirty="0">
                <a:latin typeface="Arial"/>
                <a:cs typeface="Arial"/>
              </a:rPr>
              <a:t> </a:t>
            </a:r>
            <a:r>
              <a:rPr lang="en-US" sz="2000" dirty="0" err="1">
                <a:latin typeface="Arial"/>
                <a:cs typeface="Arial"/>
              </a:rPr>
              <a:t>trí</a:t>
            </a:r>
            <a:r>
              <a:rPr lang="en-US" sz="2000" dirty="0">
                <a:latin typeface="Arial"/>
                <a:cs typeface="Arial"/>
              </a:rPr>
              <a:t>: Paracetamol TTM + </a:t>
            </a:r>
            <a:r>
              <a:rPr lang="en-US" sz="2000" dirty="0" err="1">
                <a:latin typeface="Arial"/>
                <a:cs typeface="Arial"/>
              </a:rPr>
              <a:t>truyền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dịch</a:t>
            </a:r>
            <a:r>
              <a:rPr lang="en-US" sz="2000" dirty="0">
                <a:latin typeface="Arial"/>
                <a:cs typeface="Arial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 err="1">
                <a:latin typeface="Arial"/>
                <a:cs typeface="Arial"/>
              </a:rPr>
              <a:t>Cách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nhập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viện</a:t>
            </a:r>
            <a:r>
              <a:rPr lang="en-US" sz="2000" dirty="0">
                <a:latin typeface="Arial"/>
                <a:cs typeface="Arial"/>
              </a:rPr>
              <a:t> 2 </a:t>
            </a:r>
            <a:r>
              <a:rPr lang="en-US" sz="2000" dirty="0" err="1">
                <a:latin typeface="Arial"/>
                <a:cs typeface="Arial"/>
              </a:rPr>
              <a:t>ngày</a:t>
            </a:r>
            <a:r>
              <a:rPr lang="en-US" sz="2000" dirty="0">
                <a:latin typeface="Arial"/>
                <a:cs typeface="Arial"/>
              </a:rPr>
              <a:t>, BN </a:t>
            </a:r>
            <a:r>
              <a:rPr lang="en-US" sz="2000" dirty="0" err="1">
                <a:latin typeface="Arial"/>
                <a:cs typeface="Arial"/>
              </a:rPr>
              <a:t>thấy</a:t>
            </a:r>
            <a:r>
              <a:rPr lang="en-US" sz="2000" dirty="0">
                <a:latin typeface="Arial"/>
                <a:cs typeface="Arial"/>
              </a:rPr>
              <a:t> </a:t>
            </a:r>
            <a:r>
              <a:rPr lang="en-US" sz="2000" dirty="0" err="1">
                <a:latin typeface="Arial"/>
                <a:cs typeface="Arial"/>
              </a:rPr>
              <a:t>tăng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đau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bụng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vùng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hạ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sườn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phải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và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thượng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vị</a:t>
            </a:r>
            <a:r>
              <a:rPr lang="en-US" sz="2000" dirty="0">
                <a:latin typeface="Arial"/>
                <a:cs typeface="Arial"/>
              </a:rPr>
              <a:t>, </a:t>
            </a:r>
            <a:r>
              <a:rPr lang="en-US" sz="2000" dirty="0" err="1">
                <a:latin typeface="Arial"/>
                <a:cs typeface="Arial"/>
              </a:rPr>
              <a:t>mức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độ</a:t>
            </a:r>
            <a:r>
              <a:rPr lang="en-US" sz="2000" dirty="0">
                <a:latin typeface="Arial"/>
                <a:cs typeface="Arial"/>
              </a:rPr>
              <a:t> 7/10, </a:t>
            </a:r>
            <a:r>
              <a:rPr lang="en-US" sz="2000" dirty="0" err="1">
                <a:latin typeface="Arial"/>
                <a:cs typeface="Arial"/>
              </a:rPr>
              <a:t>với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tính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chất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khác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không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đổi</a:t>
            </a:r>
            <a:r>
              <a:rPr lang="en-US" sz="2000" dirty="0">
                <a:latin typeface="Arial"/>
                <a:cs typeface="Arial"/>
              </a:rPr>
              <a:t>, </a:t>
            </a:r>
            <a:r>
              <a:rPr lang="en-US" sz="2000" dirty="0" err="1">
                <a:latin typeface="Arial"/>
                <a:cs typeface="Arial"/>
              </a:rPr>
              <a:t>không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chóng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mặt</a:t>
            </a:r>
            <a:r>
              <a:rPr lang="en-US" sz="2000" dirty="0">
                <a:latin typeface="Arial"/>
                <a:cs typeface="Arial"/>
              </a:rPr>
              <a:t>, </a:t>
            </a:r>
            <a:r>
              <a:rPr lang="en-US" sz="2000" dirty="0" err="1">
                <a:latin typeface="Arial"/>
                <a:cs typeface="Arial"/>
              </a:rPr>
              <a:t>không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ngất</a:t>
            </a:r>
            <a:r>
              <a:rPr lang="en-US" sz="2000" dirty="0">
                <a:latin typeface="Arial"/>
                <a:cs typeface="Arial"/>
              </a:rPr>
              <a:t>, </a:t>
            </a:r>
            <a:r>
              <a:rPr lang="en-US" sz="2000" dirty="0" err="1">
                <a:latin typeface="Arial"/>
                <a:cs typeface="Arial"/>
              </a:rPr>
              <a:t>không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vã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mồ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hôi</a:t>
            </a:r>
            <a:r>
              <a:rPr lang="en-US" sz="2000" dirty="0">
                <a:latin typeface="Arial"/>
                <a:cs typeface="Arial"/>
              </a:rPr>
              <a:t> </a:t>
            </a:r>
            <a:r>
              <a:rPr lang="en-US" sz="2000" dirty="0" err="1">
                <a:latin typeface="Arial"/>
                <a:cs typeface="Arial"/>
              </a:rPr>
              <a:t>lúc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đau</a:t>
            </a:r>
            <a:r>
              <a:rPr lang="en-US" sz="2000" dirty="0">
                <a:latin typeface="Arial"/>
                <a:cs typeface="Arial"/>
              </a:rPr>
              <a:t>,  </a:t>
            </a:r>
            <a:r>
              <a:rPr lang="en-US" sz="2000" dirty="0" err="1">
                <a:latin typeface="Arial"/>
                <a:cs typeface="Arial"/>
              </a:rPr>
              <a:t>điều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trị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không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bớt</a:t>
            </a:r>
            <a:r>
              <a:rPr lang="en-US" sz="2000" dirty="0">
                <a:latin typeface="Arial"/>
                <a:cs typeface="Arial"/>
              </a:rPr>
              <a:t> =&gt;  </a:t>
            </a:r>
            <a:r>
              <a:rPr lang="en-US" sz="2000" dirty="0" err="1">
                <a:latin typeface="Arial"/>
                <a:cs typeface="Arial"/>
              </a:rPr>
              <a:t>chuyển</a:t>
            </a:r>
            <a:r>
              <a:rPr lang="en-US" sz="2000" dirty="0">
                <a:latin typeface="Arial"/>
                <a:cs typeface="Arial"/>
              </a:rPr>
              <a:t> ĐHYD</a:t>
            </a:r>
            <a:endParaRPr lang="en-US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Arial"/>
                <a:cs typeface="Arial"/>
              </a:rPr>
              <a:t>Trong </a:t>
            </a:r>
            <a:r>
              <a:rPr lang="en-US" sz="2000" dirty="0" err="1">
                <a:latin typeface="Arial"/>
                <a:cs typeface="Arial"/>
              </a:rPr>
              <a:t>quá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trình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bệnh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đợt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này</a:t>
            </a:r>
            <a:r>
              <a:rPr lang="en-US" sz="2000" dirty="0">
                <a:latin typeface="Arial"/>
                <a:cs typeface="Arial"/>
              </a:rPr>
              <a:t>, </a:t>
            </a:r>
            <a:r>
              <a:rPr lang="en-US" sz="2000" dirty="0" err="1">
                <a:latin typeface="Arial"/>
                <a:cs typeface="Arial"/>
              </a:rPr>
              <a:t>không</a:t>
            </a:r>
            <a:r>
              <a:rPr lang="en-US" sz="2000" dirty="0">
                <a:latin typeface="Arial"/>
                <a:cs typeface="Arial"/>
              </a:rPr>
              <a:t> ho, </a:t>
            </a:r>
            <a:r>
              <a:rPr lang="en-US" sz="2000" dirty="0" err="1">
                <a:latin typeface="Arial"/>
                <a:cs typeface="Arial"/>
              </a:rPr>
              <a:t>không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đau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ngực</a:t>
            </a:r>
            <a:r>
              <a:rPr lang="en-US" sz="2000" dirty="0">
                <a:latin typeface="Arial"/>
                <a:cs typeface="Arial"/>
              </a:rPr>
              <a:t>, </a:t>
            </a:r>
            <a:r>
              <a:rPr lang="en-US" sz="2000" dirty="0" err="1">
                <a:latin typeface="Arial"/>
                <a:cs typeface="Arial"/>
              </a:rPr>
              <a:t>không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khó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thở</a:t>
            </a:r>
            <a:r>
              <a:rPr lang="en-US" sz="2000" dirty="0">
                <a:latin typeface="Arial"/>
                <a:cs typeface="Arial"/>
              </a:rPr>
              <a:t>, BN </a:t>
            </a:r>
            <a:r>
              <a:rPr lang="en-US" sz="2000" dirty="0" err="1">
                <a:latin typeface="Arial"/>
                <a:cs typeface="Arial"/>
              </a:rPr>
              <a:t>ăn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uống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kém</a:t>
            </a:r>
            <a:r>
              <a:rPr lang="en-US" sz="2000" dirty="0">
                <a:latin typeface="Arial"/>
                <a:cs typeface="Arial"/>
              </a:rPr>
              <a:t>, </a:t>
            </a:r>
            <a:r>
              <a:rPr lang="en-US" sz="2000" dirty="0" err="1">
                <a:latin typeface="Arial"/>
                <a:cs typeface="Arial"/>
              </a:rPr>
              <a:t>sụt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cân</a:t>
            </a:r>
            <a:r>
              <a:rPr lang="en-US" sz="2000" dirty="0">
                <a:latin typeface="Arial"/>
                <a:cs typeface="Arial"/>
              </a:rPr>
              <a:t> 5kg (50kg-45kg 2 </a:t>
            </a:r>
            <a:r>
              <a:rPr lang="en-US" sz="2000" dirty="0" err="1">
                <a:latin typeface="Arial"/>
                <a:cs typeface="Arial"/>
              </a:rPr>
              <a:t>tháng</a:t>
            </a:r>
            <a:r>
              <a:rPr lang="en-US" sz="2000" dirty="0">
                <a:latin typeface="Arial"/>
                <a:cs typeface="Arial"/>
              </a:rPr>
              <a:t>).</a:t>
            </a:r>
          </a:p>
        </p:txBody>
      </p:sp>
      <p:grpSp>
        <p:nvGrpSpPr>
          <p:cNvPr id="4" name="Group 39">
            <a:extLst>
              <a:ext uri="{FF2B5EF4-FFF2-40B4-BE49-F238E27FC236}">
                <a16:creationId xmlns:a16="http://schemas.microsoft.com/office/drawing/2014/main" id="{DFEF3EA0-8F97-4A79-B5D3-A8D3433703B8}"/>
              </a:ext>
            </a:extLst>
          </p:cNvPr>
          <p:cNvGrpSpPr>
            <a:grpSpLocks/>
          </p:cNvGrpSpPr>
          <p:nvPr/>
        </p:nvGrpSpPr>
        <p:grpSpPr bwMode="auto">
          <a:xfrm>
            <a:off x="706292" y="423430"/>
            <a:ext cx="720725" cy="809625"/>
            <a:chOff x="2236" y="980"/>
            <a:chExt cx="485" cy="545"/>
          </a:xfrm>
        </p:grpSpPr>
        <p:sp>
          <p:nvSpPr>
            <p:cNvPr id="5" name="AutoShape 40">
              <a:extLst>
                <a:ext uri="{FF2B5EF4-FFF2-40B4-BE49-F238E27FC236}">
                  <a16:creationId xmlns:a16="http://schemas.microsoft.com/office/drawing/2014/main" id="{E31CDF4D-0610-48DA-92C5-516D6C44DAC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236" y="980"/>
              <a:ext cx="485" cy="545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91581" dir="3378596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6" name="AutoShape 41">
              <a:extLst>
                <a:ext uri="{FF2B5EF4-FFF2-40B4-BE49-F238E27FC236}">
                  <a16:creationId xmlns:a16="http://schemas.microsoft.com/office/drawing/2014/main" id="{249CA342-2EB8-455D-803A-2F38FFF971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309" y="1022"/>
              <a:ext cx="384" cy="101"/>
            </a:xfrm>
            <a:prstGeom prst="roundRect">
              <a:avLst>
                <a:gd name="adj" fmla="val 38324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7" name="Oval 42">
              <a:extLst>
                <a:ext uri="{FF2B5EF4-FFF2-40B4-BE49-F238E27FC236}">
                  <a16:creationId xmlns:a16="http://schemas.microsoft.com/office/drawing/2014/main" id="{833492B7-A716-43F9-8177-82E9752E7D8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307" y="1166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8" name="Oval 43">
              <a:extLst>
                <a:ext uri="{FF2B5EF4-FFF2-40B4-BE49-F238E27FC236}">
                  <a16:creationId xmlns:a16="http://schemas.microsoft.com/office/drawing/2014/main" id="{25866B83-2084-4291-844C-12D6A5141B3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516" y="1193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9" name="Oval 44">
              <a:extLst>
                <a:ext uri="{FF2B5EF4-FFF2-40B4-BE49-F238E27FC236}">
                  <a16:creationId xmlns:a16="http://schemas.microsoft.com/office/drawing/2014/main" id="{286B3236-A693-4C31-AF10-5E5A0FCC18A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285" y="1336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0" name="Oval 45">
              <a:extLst>
                <a:ext uri="{FF2B5EF4-FFF2-40B4-BE49-F238E27FC236}">
                  <a16:creationId xmlns:a16="http://schemas.microsoft.com/office/drawing/2014/main" id="{8E47E441-D8FD-46FA-910A-6E3A43B6D4B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494" y="1363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1" name="Rectangle 46">
              <a:extLst>
                <a:ext uri="{FF2B5EF4-FFF2-40B4-BE49-F238E27FC236}">
                  <a16:creationId xmlns:a16="http://schemas.microsoft.com/office/drawing/2014/main" id="{0FB9CDA1-A184-4424-B17C-EAAA01A83B1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544" y="1250"/>
              <a:ext cx="76" cy="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2" name="AutoShape 47">
              <a:extLst>
                <a:ext uri="{FF2B5EF4-FFF2-40B4-BE49-F238E27FC236}">
                  <a16:creationId xmlns:a16="http://schemas.microsoft.com/office/drawing/2014/main" id="{94E7A71D-25DA-4C9C-B75B-04723137290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326" y="1185"/>
              <a:ext cx="95" cy="95"/>
            </a:xfrm>
            <a:prstGeom prst="plus">
              <a:avLst>
                <a:gd name="adj" fmla="val 33755"/>
              </a:avLst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3" name="AutoShape 48">
              <a:extLst>
                <a:ext uri="{FF2B5EF4-FFF2-40B4-BE49-F238E27FC236}">
                  <a16:creationId xmlns:a16="http://schemas.microsoft.com/office/drawing/2014/main" id="{2F366D39-0D26-43D8-AE4C-1F16C640D96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3261599">
              <a:off x="2513" y="1382"/>
              <a:ext cx="95" cy="95"/>
            </a:xfrm>
            <a:prstGeom prst="plus">
              <a:avLst>
                <a:gd name="adj" fmla="val 33755"/>
              </a:avLst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4" name="Rectangle 49">
              <a:extLst>
                <a:ext uri="{FF2B5EF4-FFF2-40B4-BE49-F238E27FC236}">
                  <a16:creationId xmlns:a16="http://schemas.microsoft.com/office/drawing/2014/main" id="{3FBFDA34-8258-41A1-931E-4E6F5A520A6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2949377">
              <a:off x="2314" y="1393"/>
              <a:ext cx="76" cy="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37628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6FEB2-7BEF-4892-ACED-2F2D22A2E6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8244" y="292912"/>
            <a:ext cx="9144000" cy="1011237"/>
          </a:xfrm>
        </p:spPr>
        <p:txBody>
          <a:bodyPr>
            <a:normAutofit/>
          </a:bodyPr>
          <a:lstStyle/>
          <a:p>
            <a:r>
              <a:rPr lang="en-US" sz="4400">
                <a:latin typeface="Arial" panose="020B0604020202020204" pitchFamily="34" charset="0"/>
                <a:cs typeface="Arial" panose="020B0604020202020204" pitchFamily="34" charset="0"/>
              </a:rPr>
              <a:t>BỆNH SỬ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831CAE-F51E-404E-8C42-6AD92CFA8D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1632" y="1606972"/>
            <a:ext cx="11185568" cy="495811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1" dirty="0" err="1">
                <a:latin typeface="Arial"/>
                <a:cs typeface="Arial"/>
              </a:rPr>
              <a:t>Tình</a:t>
            </a:r>
            <a:r>
              <a:rPr lang="en-US" sz="2000" b="1" dirty="0">
                <a:latin typeface="Arial"/>
                <a:cs typeface="Arial"/>
              </a:rPr>
              <a:t> </a:t>
            </a:r>
            <a:r>
              <a:rPr lang="en-US" sz="2000" b="1" dirty="0" err="1">
                <a:latin typeface="Arial"/>
                <a:cs typeface="Arial"/>
              </a:rPr>
              <a:t>trạng</a:t>
            </a:r>
            <a:r>
              <a:rPr lang="en-US" sz="2000" b="1" dirty="0">
                <a:latin typeface="Arial"/>
                <a:cs typeface="Arial"/>
              </a:rPr>
              <a:t> </a:t>
            </a:r>
            <a:r>
              <a:rPr lang="en-US" sz="2000" b="1" dirty="0" err="1">
                <a:latin typeface="Arial"/>
                <a:cs typeface="Arial"/>
              </a:rPr>
              <a:t>lúc</a:t>
            </a:r>
            <a:r>
              <a:rPr lang="en-US" sz="2000" b="1" dirty="0">
                <a:latin typeface="Arial"/>
                <a:cs typeface="Arial"/>
              </a:rPr>
              <a:t> </a:t>
            </a:r>
            <a:r>
              <a:rPr lang="en-US" sz="2000" b="1" dirty="0" err="1">
                <a:latin typeface="Arial"/>
                <a:cs typeface="Arial"/>
              </a:rPr>
              <a:t>nhập</a:t>
            </a:r>
            <a:r>
              <a:rPr lang="en-US" sz="2000" b="1" dirty="0">
                <a:latin typeface="Arial"/>
                <a:cs typeface="Arial"/>
              </a:rPr>
              <a:t> </a:t>
            </a:r>
            <a:r>
              <a:rPr lang="en-US" sz="2000" b="1" dirty="0" err="1">
                <a:latin typeface="Arial"/>
                <a:cs typeface="Arial"/>
              </a:rPr>
              <a:t>viện</a:t>
            </a:r>
            <a:r>
              <a:rPr lang="en-US" sz="2000" b="1" dirty="0">
                <a:latin typeface="Arial"/>
                <a:cs typeface="Arial"/>
              </a:rPr>
              <a:t>: </a:t>
            </a:r>
            <a:endParaRPr lang="en-US" sz="20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>
              <a:buFontTx/>
              <a:buChar char="-"/>
            </a:pPr>
            <a:r>
              <a:rPr lang="en-US" dirty="0">
                <a:latin typeface="Arial"/>
                <a:cs typeface="Arial"/>
              </a:rPr>
              <a:t>BN </a:t>
            </a:r>
            <a:r>
              <a:rPr lang="en-US" dirty="0" err="1">
                <a:latin typeface="Arial"/>
                <a:cs typeface="Arial"/>
              </a:rPr>
              <a:t>tỉnh</a:t>
            </a:r>
            <a:r>
              <a:rPr lang="en-US" dirty="0">
                <a:latin typeface="Arial"/>
                <a:cs typeface="Arial"/>
              </a:rPr>
              <a:t>, </a:t>
            </a:r>
            <a:r>
              <a:rPr lang="en-US" dirty="0" err="1">
                <a:latin typeface="Arial"/>
                <a:cs typeface="Arial"/>
              </a:rPr>
              <a:t>tiếp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xúc</a:t>
            </a:r>
            <a:r>
              <a:rPr lang="en-US" dirty="0">
                <a:latin typeface="Arial"/>
                <a:cs typeface="Arial"/>
              </a:rPr>
              <a:t> đ</a:t>
            </a:r>
            <a:r>
              <a:rPr lang="vi-VN" dirty="0">
                <a:latin typeface="Arial"/>
                <a:cs typeface="Arial"/>
              </a:rPr>
              <a:t>ư</a:t>
            </a:r>
            <a:r>
              <a:rPr lang="en-US" dirty="0" err="1">
                <a:latin typeface="Arial"/>
                <a:cs typeface="Arial"/>
              </a:rPr>
              <a:t>ợc</a:t>
            </a:r>
            <a:endParaRPr lang="en-US" dirty="0">
              <a:latin typeface="Arial"/>
              <a:cs typeface="Arial"/>
            </a:endParaRPr>
          </a:p>
          <a:p>
            <a:pPr marL="800100" lvl="1" indent="-342900" algn="just">
              <a:buFontTx/>
              <a:buChar char="-"/>
            </a:pPr>
            <a:r>
              <a:rPr lang="en-US" dirty="0">
                <a:latin typeface="Arial"/>
                <a:cs typeface="Arial"/>
              </a:rPr>
              <a:t>Sinh </a:t>
            </a:r>
            <a:r>
              <a:rPr lang="en-US" dirty="0" err="1">
                <a:latin typeface="Arial"/>
                <a:cs typeface="Arial"/>
              </a:rPr>
              <a:t>hiệu</a:t>
            </a:r>
            <a:r>
              <a:rPr lang="en-US" dirty="0">
                <a:latin typeface="Arial"/>
                <a:cs typeface="Arial"/>
              </a:rPr>
              <a:t>: M: 99 l/</a:t>
            </a:r>
            <a:r>
              <a:rPr lang="en-US" dirty="0" err="1">
                <a:latin typeface="Arial"/>
                <a:cs typeface="Arial"/>
              </a:rPr>
              <a:t>ph</a:t>
            </a:r>
            <a:r>
              <a:rPr lang="en-US" dirty="0">
                <a:latin typeface="Arial"/>
                <a:cs typeface="Arial"/>
              </a:rPr>
              <a:t>, HA: 120/80mmHg, NT 20 l/p, NĐ: 37</a:t>
            </a:r>
            <a:r>
              <a:rPr lang="en-US" b="0" i="0" dirty="0">
                <a:solidFill>
                  <a:srgbClr val="4D5156"/>
                </a:solidFill>
                <a:effectLst/>
                <a:latin typeface="arial"/>
              </a:rPr>
              <a:t> ° </a:t>
            </a:r>
            <a:r>
              <a:rPr lang="en-US" dirty="0">
                <a:latin typeface="Arial"/>
                <a:cs typeface="Arial"/>
              </a:rPr>
              <a:t>C</a:t>
            </a:r>
          </a:p>
          <a:p>
            <a:pPr marL="800100" lvl="1" indent="-342900" algn="just">
              <a:buFontTx/>
              <a:buChar char="-"/>
            </a:pPr>
            <a:r>
              <a:rPr lang="en-US" dirty="0" err="1">
                <a:latin typeface="Arial"/>
                <a:cs typeface="Arial"/>
              </a:rPr>
              <a:t>Niêm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hồng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nhạt</a:t>
            </a:r>
            <a:r>
              <a:rPr lang="en-US" dirty="0">
                <a:latin typeface="Arial"/>
                <a:cs typeface="Arial"/>
              </a:rPr>
              <a:t>, </a:t>
            </a:r>
            <a:r>
              <a:rPr lang="en-US" dirty="0" err="1">
                <a:latin typeface="Arial"/>
                <a:cs typeface="Arial"/>
              </a:rPr>
              <a:t>kết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mạc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mắt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không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vàng</a:t>
            </a:r>
            <a:r>
              <a:rPr lang="en-US" dirty="0">
                <a:latin typeface="Arial"/>
                <a:cs typeface="Arial"/>
              </a:rPr>
              <a:t>, </a:t>
            </a:r>
            <a:r>
              <a:rPr lang="en-US" dirty="0" err="1">
                <a:latin typeface="Arial"/>
                <a:cs typeface="Arial"/>
              </a:rPr>
              <a:t>không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phù</a:t>
            </a:r>
            <a:r>
              <a:rPr lang="en-US" dirty="0">
                <a:latin typeface="Arial"/>
                <a:cs typeface="Arial"/>
              </a:rPr>
              <a:t> chi</a:t>
            </a:r>
          </a:p>
          <a:p>
            <a:pPr marL="800100" lvl="1" indent="-342900" algn="just">
              <a:buFontTx/>
              <a:buChar char="-"/>
            </a:pPr>
            <a:r>
              <a:rPr lang="en-US" dirty="0">
                <a:latin typeface="Arial"/>
                <a:cs typeface="Arial"/>
              </a:rPr>
              <a:t>Tim </a:t>
            </a:r>
            <a:r>
              <a:rPr lang="en-US" dirty="0" err="1">
                <a:latin typeface="Arial"/>
                <a:cs typeface="Arial"/>
              </a:rPr>
              <a:t>đều</a:t>
            </a:r>
            <a:r>
              <a:rPr lang="en-US" dirty="0">
                <a:latin typeface="Arial"/>
                <a:cs typeface="Arial"/>
              </a:rPr>
              <a:t>, </a:t>
            </a:r>
            <a:r>
              <a:rPr lang="en-US" dirty="0" err="1">
                <a:latin typeface="Arial"/>
                <a:cs typeface="Arial"/>
              </a:rPr>
              <a:t>Phổi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không</a:t>
            </a:r>
            <a:r>
              <a:rPr lang="en-US" dirty="0">
                <a:latin typeface="Arial"/>
                <a:cs typeface="Arial"/>
              </a:rPr>
              <a:t> ran</a:t>
            </a:r>
          </a:p>
          <a:p>
            <a:pPr marL="800100" lvl="1" indent="-342900" algn="just">
              <a:buFontTx/>
              <a:buChar char="-"/>
            </a:pPr>
            <a:r>
              <a:rPr lang="en-US" dirty="0" err="1">
                <a:latin typeface="Arial"/>
                <a:cs typeface="Arial"/>
              </a:rPr>
              <a:t>Bụng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mềm</a:t>
            </a:r>
            <a:r>
              <a:rPr lang="en-US" dirty="0">
                <a:latin typeface="Arial"/>
                <a:cs typeface="Arial"/>
              </a:rPr>
              <a:t>, </a:t>
            </a:r>
            <a:r>
              <a:rPr lang="en-US" dirty="0" err="1">
                <a:latin typeface="Arial"/>
                <a:cs typeface="Arial"/>
              </a:rPr>
              <a:t>ấn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đau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hạ</a:t>
            </a:r>
            <a:r>
              <a:rPr lang="en-US" dirty="0">
                <a:latin typeface="Arial"/>
                <a:cs typeface="Arial"/>
              </a:rPr>
              <a:t> s</a:t>
            </a:r>
            <a:r>
              <a:rPr lang="vi-VN" dirty="0">
                <a:latin typeface="Arial"/>
                <a:cs typeface="Arial"/>
              </a:rPr>
              <a:t>ư</a:t>
            </a:r>
            <a:r>
              <a:rPr lang="en-US" dirty="0" err="1">
                <a:latin typeface="Arial"/>
                <a:cs typeface="Arial"/>
              </a:rPr>
              <a:t>ờn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phải+thượng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vị</a:t>
            </a:r>
            <a:endParaRPr lang="en-US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Group 39">
            <a:extLst>
              <a:ext uri="{FF2B5EF4-FFF2-40B4-BE49-F238E27FC236}">
                <a16:creationId xmlns:a16="http://schemas.microsoft.com/office/drawing/2014/main" id="{DFEF3EA0-8F97-4A79-B5D3-A8D3433703B8}"/>
              </a:ext>
            </a:extLst>
          </p:cNvPr>
          <p:cNvGrpSpPr>
            <a:grpSpLocks/>
          </p:cNvGrpSpPr>
          <p:nvPr/>
        </p:nvGrpSpPr>
        <p:grpSpPr bwMode="auto">
          <a:xfrm>
            <a:off x="706292" y="423430"/>
            <a:ext cx="720725" cy="809625"/>
            <a:chOff x="2236" y="980"/>
            <a:chExt cx="485" cy="545"/>
          </a:xfrm>
        </p:grpSpPr>
        <p:sp>
          <p:nvSpPr>
            <p:cNvPr id="5" name="AutoShape 40">
              <a:extLst>
                <a:ext uri="{FF2B5EF4-FFF2-40B4-BE49-F238E27FC236}">
                  <a16:creationId xmlns:a16="http://schemas.microsoft.com/office/drawing/2014/main" id="{E31CDF4D-0610-48DA-92C5-516D6C44DAC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236" y="980"/>
              <a:ext cx="485" cy="545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91581" dir="3378596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6" name="AutoShape 41">
              <a:extLst>
                <a:ext uri="{FF2B5EF4-FFF2-40B4-BE49-F238E27FC236}">
                  <a16:creationId xmlns:a16="http://schemas.microsoft.com/office/drawing/2014/main" id="{249CA342-2EB8-455D-803A-2F38FFF971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309" y="1022"/>
              <a:ext cx="384" cy="101"/>
            </a:xfrm>
            <a:prstGeom prst="roundRect">
              <a:avLst>
                <a:gd name="adj" fmla="val 38324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7" name="Oval 42">
              <a:extLst>
                <a:ext uri="{FF2B5EF4-FFF2-40B4-BE49-F238E27FC236}">
                  <a16:creationId xmlns:a16="http://schemas.microsoft.com/office/drawing/2014/main" id="{833492B7-A716-43F9-8177-82E9752E7D8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307" y="1166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8" name="Oval 43">
              <a:extLst>
                <a:ext uri="{FF2B5EF4-FFF2-40B4-BE49-F238E27FC236}">
                  <a16:creationId xmlns:a16="http://schemas.microsoft.com/office/drawing/2014/main" id="{25866B83-2084-4291-844C-12D6A5141B3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516" y="1193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9" name="Oval 44">
              <a:extLst>
                <a:ext uri="{FF2B5EF4-FFF2-40B4-BE49-F238E27FC236}">
                  <a16:creationId xmlns:a16="http://schemas.microsoft.com/office/drawing/2014/main" id="{286B3236-A693-4C31-AF10-5E5A0FCC18A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285" y="1336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0" name="Oval 45">
              <a:extLst>
                <a:ext uri="{FF2B5EF4-FFF2-40B4-BE49-F238E27FC236}">
                  <a16:creationId xmlns:a16="http://schemas.microsoft.com/office/drawing/2014/main" id="{8E47E441-D8FD-46FA-910A-6E3A43B6D4B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494" y="1363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1" name="Rectangle 46">
              <a:extLst>
                <a:ext uri="{FF2B5EF4-FFF2-40B4-BE49-F238E27FC236}">
                  <a16:creationId xmlns:a16="http://schemas.microsoft.com/office/drawing/2014/main" id="{0FB9CDA1-A184-4424-B17C-EAAA01A83B1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544" y="1250"/>
              <a:ext cx="76" cy="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2" name="AutoShape 47">
              <a:extLst>
                <a:ext uri="{FF2B5EF4-FFF2-40B4-BE49-F238E27FC236}">
                  <a16:creationId xmlns:a16="http://schemas.microsoft.com/office/drawing/2014/main" id="{94E7A71D-25DA-4C9C-B75B-04723137290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326" y="1185"/>
              <a:ext cx="95" cy="95"/>
            </a:xfrm>
            <a:prstGeom prst="plus">
              <a:avLst>
                <a:gd name="adj" fmla="val 33755"/>
              </a:avLst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3" name="AutoShape 48">
              <a:extLst>
                <a:ext uri="{FF2B5EF4-FFF2-40B4-BE49-F238E27FC236}">
                  <a16:creationId xmlns:a16="http://schemas.microsoft.com/office/drawing/2014/main" id="{2F366D39-0D26-43D8-AE4C-1F16C640D96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3261599">
              <a:off x="2513" y="1382"/>
              <a:ext cx="95" cy="95"/>
            </a:xfrm>
            <a:prstGeom prst="plus">
              <a:avLst>
                <a:gd name="adj" fmla="val 33755"/>
              </a:avLst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4" name="Rectangle 49">
              <a:extLst>
                <a:ext uri="{FF2B5EF4-FFF2-40B4-BE49-F238E27FC236}">
                  <a16:creationId xmlns:a16="http://schemas.microsoft.com/office/drawing/2014/main" id="{3FBFDA34-8258-41A1-931E-4E6F5A520A6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2949377">
              <a:off x="2314" y="1393"/>
              <a:ext cx="76" cy="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97337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C789C-908D-445A-AD78-EE08656B8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8200" y="-3822862"/>
            <a:ext cx="10095600" cy="5339500"/>
          </a:xfrm>
        </p:spPr>
        <p:txBody>
          <a:bodyPr>
            <a:normAutofit/>
          </a:bodyPr>
          <a:lstStyle/>
          <a:p>
            <a:pPr algn="ctr"/>
            <a:r>
              <a:rPr lang="en-US" sz="4400">
                <a:latin typeface="Arial" panose="020B0604020202020204" pitchFamily="34" charset="0"/>
                <a:cs typeface="Arial" panose="020B0604020202020204" pitchFamily="34" charset="0"/>
              </a:rPr>
              <a:t>TIỀN CĂN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4166C-E11F-4214-AEB6-4776EBF60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243" y="1347627"/>
            <a:ext cx="11483162" cy="5339500"/>
          </a:xfrm>
        </p:spPr>
        <p:txBody>
          <a:bodyPr numCol="1">
            <a:no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1600" b="1" dirty="0">
                <a:effectLst/>
                <a:latin typeface="Arial"/>
                <a:ea typeface="Calibri" panose="020F0502020204030204" pitchFamily="34" charset="0"/>
                <a:cs typeface="Arial"/>
              </a:rPr>
              <a:t>1. </a:t>
            </a:r>
            <a:r>
              <a:rPr lang="vi-VN" sz="1600" b="1" dirty="0">
                <a:effectLst/>
                <a:latin typeface="Arial"/>
                <a:ea typeface="Calibri" panose="020F0502020204030204" pitchFamily="34" charset="0"/>
                <a:cs typeface="Arial"/>
              </a:rPr>
              <a:t>Bản thân:</a:t>
            </a:r>
            <a:r>
              <a:rPr lang="vi-VN" sz="1600" b="1" dirty="0">
                <a:latin typeface="Arial"/>
                <a:ea typeface="Calibri" panose="020F0502020204030204" pitchFamily="34" charset="0"/>
                <a:cs typeface="Arial"/>
              </a:rPr>
              <a:t> </a:t>
            </a:r>
            <a:endParaRPr lang="en-US" sz="16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1600" dirty="0">
                <a:effectLst/>
                <a:latin typeface="Arial"/>
                <a:ea typeface="Calibri" panose="020F0502020204030204" pitchFamily="34" charset="0"/>
                <a:cs typeface="Arial"/>
              </a:rPr>
              <a:t>Cách NV 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1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tháng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BN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đi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khám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BV ĐHYD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tình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cờ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phát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hiện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: Ung thư biểu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mô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tế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bào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gan đa ổ 2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thùy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BCLC C,</a:t>
            </a:r>
            <a:r>
              <a:rPr lang="vi-VN" sz="1600" dirty="0">
                <a:latin typeface="Arial"/>
                <a:ea typeface="Calibri" panose="020F0502020204030204" pitchFamily="34" charset="0"/>
                <a:cs typeface="Arial"/>
              </a:rPr>
              <a:t> di căn phổi, 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xơ gan do rượu. 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BN được điều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trị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toa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thuốc</a:t>
            </a:r>
            <a:r>
              <a:rPr lang="vi-VN" sz="1600" dirty="0">
                <a:latin typeface="Arial"/>
                <a:ea typeface="Calibri" panose="020F0502020204030204" pitchFamily="34" charset="0"/>
                <a:cs typeface="Arial"/>
              </a:rPr>
              <a:t>: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vi-VN" sz="1600" dirty="0" err="1">
                <a:latin typeface="Arial"/>
                <a:ea typeface="Calibri" panose="020F0502020204030204" pitchFamily="34" charset="0"/>
                <a:cs typeface="Arial"/>
              </a:rPr>
              <a:t>Soravar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vi-VN" sz="1600" dirty="0">
                <a:latin typeface="Arial"/>
                <a:ea typeface="Calibri" panose="020F0502020204030204" pitchFamily="34" charset="0"/>
                <a:cs typeface="Arial"/>
              </a:rPr>
              <a:t>200mg (u) x3/ngày</a:t>
            </a:r>
            <a:endParaRPr lang="en-US" sz="1600" dirty="0">
              <a:latin typeface="Arial"/>
              <a:ea typeface="Calibri" panose="020F0502020204030204" pitchFamily="34" charset="0"/>
              <a:cs typeface="Arial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Không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 THA, ĐTĐ,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sỏi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mật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, </a:t>
            </a:r>
            <a:r>
              <a:rPr lang="en-US" sz="1600" dirty="0" err="1" smtClean="0">
                <a:latin typeface="Arial"/>
                <a:ea typeface="Calibri" panose="020F0502020204030204" pitchFamily="34" charset="0"/>
                <a:cs typeface="Arial"/>
              </a:rPr>
              <a:t>xét</a:t>
            </a:r>
            <a:r>
              <a:rPr lang="en-US" sz="1600" dirty="0" smtClean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 smtClean="0">
                <a:latin typeface="Arial"/>
                <a:ea typeface="Calibri" panose="020F0502020204030204" pitchFamily="34" charset="0"/>
                <a:cs typeface="Arial"/>
              </a:rPr>
              <a:t>nghiệm</a:t>
            </a:r>
            <a:r>
              <a:rPr lang="en-US" sz="1600" dirty="0" smtClean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smtClean="0">
                <a:latin typeface="Arial"/>
                <a:ea typeface="Calibri" panose="020F0502020204030204" pitchFamily="34" charset="0"/>
                <a:cs typeface="Arial"/>
              </a:rPr>
              <a:t>VGVR 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B C</a:t>
            </a:r>
            <a:endParaRPr lang="en-US" sz="16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Không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 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chích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ngừa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VGVR B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Không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 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chấn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th</a:t>
            </a:r>
            <a:r>
              <a:rPr lang="vi-VN" sz="1600" dirty="0">
                <a:latin typeface="Arial"/>
                <a:ea typeface="Calibri" panose="020F0502020204030204" pitchFamily="34" charset="0"/>
                <a:cs typeface="Arial"/>
              </a:rPr>
              <a:t>ư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ơng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gần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đây</a:t>
            </a:r>
            <a:endParaRPr lang="en-US" sz="1600" dirty="0">
              <a:latin typeface="Arial"/>
              <a:ea typeface="Calibri" panose="020F0502020204030204" pitchFamily="34" charset="0"/>
              <a:cs typeface="Arial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Không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dị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ứng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thuốc/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thức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ăn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Hút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thuốc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lá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40p.y,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uống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rượu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bia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nhiều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 (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khoảng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1 – 2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xị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/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ngày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trong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vòng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45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năm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nay)</a:t>
            </a:r>
            <a:endParaRPr lang="en-US" sz="16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spcAft>
                <a:spcPts val="600"/>
              </a:spcAft>
              <a:buNone/>
            </a:pPr>
            <a:r>
              <a:rPr lang="en-US" sz="1600" b="1" dirty="0">
                <a:latin typeface="Arial"/>
                <a:ea typeface="Calibri" panose="020F0502020204030204" pitchFamily="34" charset="0"/>
                <a:cs typeface="Arial"/>
              </a:rPr>
              <a:t>2. Gia </a:t>
            </a:r>
            <a:r>
              <a:rPr lang="en-US" sz="1600" b="1" dirty="0" err="1">
                <a:latin typeface="Arial"/>
                <a:ea typeface="Calibri" panose="020F0502020204030204" pitchFamily="34" charset="0"/>
                <a:cs typeface="Arial"/>
              </a:rPr>
              <a:t>đình</a:t>
            </a:r>
            <a:r>
              <a:rPr lang="en-US" sz="1600" b="1" dirty="0">
                <a:latin typeface="Arial"/>
                <a:ea typeface="Calibri" panose="020F0502020204030204" pitchFamily="34" charset="0"/>
                <a:cs typeface="Arial"/>
              </a:rPr>
              <a:t>: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Không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ghi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nhận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bệnh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lí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ung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th</a:t>
            </a:r>
            <a:r>
              <a:rPr lang="vi-VN" sz="1600" dirty="0">
                <a:latin typeface="Arial"/>
                <a:ea typeface="Calibri" panose="020F0502020204030204" pitchFamily="34" charset="0"/>
                <a:cs typeface="Arial"/>
              </a:rPr>
              <a:t>ư đường tiêu hóa, 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nhiễm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viêm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1600" dirty="0" err="1">
                <a:latin typeface="Arial"/>
                <a:ea typeface="Calibri" panose="020F0502020204030204" pitchFamily="34" charset="0"/>
                <a:cs typeface="Arial"/>
              </a:rPr>
              <a:t>gan</a:t>
            </a:r>
            <a:r>
              <a:rPr lang="en-US" sz="1600" dirty="0">
                <a:latin typeface="Arial"/>
                <a:ea typeface="Calibri" panose="020F0502020204030204" pitchFamily="34" charset="0"/>
                <a:cs typeface="Arial"/>
              </a:rPr>
              <a:t> B, C</a:t>
            </a:r>
          </a:p>
        </p:txBody>
      </p:sp>
    </p:spTree>
    <p:extLst>
      <p:ext uri="{BB962C8B-B14F-4D97-AF65-F5344CB8AC3E}">
        <p14:creationId xmlns:p14="http://schemas.microsoft.com/office/powerpoint/2010/main" val="789983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B6E7D-F9EB-4D84-B0EA-7799EEB520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6327"/>
            <a:ext cx="9144000" cy="1644073"/>
          </a:xfrm>
        </p:spPr>
        <p:txBody>
          <a:bodyPr>
            <a:noAutofit/>
          </a:bodyPr>
          <a:lstStyle/>
          <a:p>
            <a:r>
              <a:rPr lang="en-US" sz="4400">
                <a:latin typeface="Arial" panose="020B0604020202020204" pitchFamily="34" charset="0"/>
                <a:cs typeface="Arial" panose="020B0604020202020204" pitchFamily="34" charset="0"/>
              </a:rPr>
              <a:t>KHÁM LÂM SÀNG </a:t>
            </a:r>
            <a:br>
              <a:rPr lang="en-US" sz="44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(14h 7</a:t>
            </a:r>
            <a:r>
              <a:rPr lang="vi-VN" sz="24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/</a:t>
            </a:r>
            <a:r>
              <a:rPr lang="en-US" sz="240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3</a:t>
            </a:r>
            <a:r>
              <a:rPr lang="vi-VN" sz="24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/202</a:t>
            </a:r>
            <a:r>
              <a:rPr lang="en-US" sz="24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3</a:t>
            </a:r>
            <a:r>
              <a:rPr lang="vi-VN" sz="24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en-US" sz="2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29E1F8-EE91-4785-A812-B51965A4BF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436" y="1834661"/>
            <a:ext cx="11213805" cy="4858240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VN" sz="2000" b="1" dirty="0">
                <a:latin typeface="Arial" panose="020B0604020202020204" pitchFamily="34" charset="0"/>
                <a:cs typeface="Arial" panose="020B0604020202020204" pitchFamily="34" charset="0"/>
              </a:rPr>
              <a:t>Tổng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quát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VN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VN" sz="2000" dirty="0">
                <a:latin typeface="Arial"/>
                <a:cs typeface="Arial"/>
              </a:rPr>
              <a:t>Bệnh tỉnh, tiếp xúc tốt</a:t>
            </a:r>
            <a:endParaRPr lang="en-US" sz="2000" dirty="0">
              <a:latin typeface="Arial"/>
              <a:cs typeface="Arial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Arial"/>
                <a:cs typeface="Arial"/>
              </a:rPr>
              <a:t>ECOG = 2</a:t>
            </a:r>
            <a:endParaRPr lang="en-VN" sz="2000" dirty="0">
              <a:latin typeface="Arial"/>
              <a:cs typeface="Arial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VN" sz="2000" dirty="0">
                <a:latin typeface="Arial"/>
                <a:cs typeface="Arial"/>
              </a:rPr>
              <a:t>Sinh hiệu:</a:t>
            </a:r>
            <a:r>
              <a:rPr lang="en-US" sz="2000" dirty="0">
                <a:latin typeface="Arial"/>
                <a:cs typeface="Arial"/>
              </a:rPr>
              <a:t> m</a:t>
            </a:r>
            <a:r>
              <a:rPr lang="vi-VN" sz="2000" dirty="0">
                <a:latin typeface="Arial"/>
                <a:ea typeface="Calibri" panose="020F0502020204030204" pitchFamily="34" charset="0"/>
                <a:cs typeface="Arial"/>
              </a:rPr>
              <a:t>ạch: 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100</a:t>
            </a:r>
            <a:r>
              <a:rPr lang="vi-VN" sz="2000" dirty="0">
                <a:latin typeface="Arial"/>
                <a:ea typeface="Calibri" panose="020F0502020204030204" pitchFamily="34" charset="0"/>
                <a:cs typeface="Arial"/>
              </a:rPr>
              <a:t> lần/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phút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, </a:t>
            </a:r>
            <a:r>
              <a:rPr lang="vi-VN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h</a:t>
            </a:r>
            <a:r>
              <a:rPr lang="vi-VN" sz="2000" dirty="0" err="1">
                <a:latin typeface="Arial"/>
                <a:ea typeface="Calibri" panose="020F0502020204030204" pitchFamily="34" charset="0"/>
                <a:cs typeface="Arial"/>
              </a:rPr>
              <a:t>uyết</a:t>
            </a:r>
            <a:r>
              <a:rPr lang="vi-VN" sz="2000" dirty="0">
                <a:latin typeface="Arial"/>
                <a:ea typeface="Calibri" panose="020F0502020204030204" pitchFamily="34" charset="0"/>
                <a:cs typeface="Arial"/>
              </a:rPr>
              <a:t> áp: 1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20</a:t>
            </a:r>
            <a:r>
              <a:rPr lang="vi-VN" sz="2000" dirty="0">
                <a:latin typeface="Arial"/>
                <a:ea typeface="Calibri" panose="020F0502020204030204" pitchFamily="34" charset="0"/>
                <a:cs typeface="Arial"/>
              </a:rPr>
              <a:t>/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80 mmHg, n</a:t>
            </a:r>
            <a:r>
              <a:rPr lang="vi-VN" sz="2000" dirty="0" err="1">
                <a:latin typeface="Arial"/>
                <a:ea typeface="Calibri" panose="020F0502020204030204" pitchFamily="34" charset="0"/>
                <a:cs typeface="Arial"/>
              </a:rPr>
              <a:t>hịp</a:t>
            </a:r>
            <a:r>
              <a:rPr lang="vi-VN" sz="2000" dirty="0">
                <a:latin typeface="Arial"/>
                <a:ea typeface="Calibri" panose="020F0502020204030204" pitchFamily="34" charset="0"/>
                <a:cs typeface="Arial"/>
              </a:rPr>
              <a:t> thở: 1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6</a:t>
            </a:r>
            <a:r>
              <a:rPr lang="vi-VN" sz="2000" dirty="0">
                <a:latin typeface="Arial"/>
                <a:ea typeface="Calibri" panose="020F0502020204030204" pitchFamily="34" charset="0"/>
                <a:cs typeface="Arial"/>
              </a:rPr>
              <a:t>l/p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, n</a:t>
            </a:r>
            <a:r>
              <a:rPr lang="vi-VN" sz="2000" dirty="0">
                <a:latin typeface="Arial"/>
                <a:ea typeface="Calibri" panose="020F0502020204030204" pitchFamily="34" charset="0"/>
                <a:cs typeface="Arial"/>
              </a:rPr>
              <a:t>hiệt độ: 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37</a:t>
            </a:r>
            <a:r>
              <a:rPr lang="en-US" sz="1600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°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C</a:t>
            </a:r>
            <a:endParaRPr lang="en-US" sz="2000" dirty="0">
              <a:latin typeface="Arial"/>
              <a:cs typeface="Arial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000" dirty="0">
                <a:effectLst/>
                <a:latin typeface="Arial"/>
                <a:ea typeface="Calibri" panose="020F0502020204030204" pitchFamily="34" charset="0"/>
                <a:cs typeface="Arial"/>
              </a:rPr>
              <a:t>CN </a:t>
            </a:r>
            <a:r>
              <a:rPr lang="en-US" sz="2000" dirty="0">
                <a:effectLst/>
                <a:latin typeface="Arial"/>
                <a:ea typeface="Calibri" panose="020F0502020204030204" pitchFamily="34" charset="0"/>
                <a:cs typeface="Arial"/>
              </a:rPr>
              <a:t>4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5</a:t>
            </a:r>
            <a:r>
              <a:rPr lang="vi-VN" sz="2000" dirty="0">
                <a:effectLst/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vi-VN" sz="2000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kg</a:t>
            </a:r>
            <a:r>
              <a:rPr lang="vi-VN" sz="2000" dirty="0">
                <a:effectLst/>
                <a:latin typeface="Arial"/>
                <a:ea typeface="Calibri" panose="020F0502020204030204" pitchFamily="34" charset="0"/>
                <a:cs typeface="Arial"/>
              </a:rPr>
              <a:t>, CC</a:t>
            </a:r>
            <a:r>
              <a:rPr lang="en-US" sz="2000" dirty="0">
                <a:effectLst/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vi-VN" sz="2000" dirty="0">
                <a:effectLst/>
                <a:latin typeface="Arial"/>
                <a:ea typeface="Calibri" panose="020F0502020204030204" pitchFamily="34" charset="0"/>
                <a:cs typeface="Arial"/>
              </a:rPr>
              <a:t>1</a:t>
            </a:r>
            <a:r>
              <a:rPr lang="en-US" sz="2000" dirty="0">
                <a:effectLst/>
                <a:latin typeface="Arial"/>
                <a:ea typeface="Calibri" panose="020F0502020204030204" pitchFamily="34" charset="0"/>
                <a:cs typeface="Arial"/>
              </a:rPr>
              <a:t>60</a:t>
            </a:r>
            <a:r>
              <a:rPr lang="vi-VN" sz="2000" dirty="0">
                <a:effectLst/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vi-VN" sz="2000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cm</a:t>
            </a:r>
            <a:r>
              <a:rPr lang="en-US" sz="2000" dirty="0">
                <a:effectLst/>
                <a:latin typeface="Arial"/>
                <a:ea typeface="Calibri" panose="020F0502020204030204" pitchFamily="34" charset="0"/>
                <a:cs typeface="Arial"/>
              </a:rPr>
              <a:t> =&gt; </a:t>
            </a:r>
            <a:r>
              <a:rPr lang="vi-VN" sz="2000" dirty="0">
                <a:effectLst/>
                <a:latin typeface="Arial"/>
                <a:ea typeface="Calibri" panose="020F0502020204030204" pitchFamily="34" charset="0"/>
                <a:cs typeface="Arial"/>
              </a:rPr>
              <a:t>BMI 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17,5</a:t>
            </a:r>
            <a:r>
              <a:rPr lang="vi-VN" sz="2000" dirty="0">
                <a:latin typeface="Arial"/>
                <a:ea typeface="Calibri" panose="020F0502020204030204" pitchFamily="34" charset="0"/>
                <a:cs typeface="Arial"/>
              </a:rPr>
              <a:t> =&gt; thể trạng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gầy</a:t>
            </a:r>
            <a:endParaRPr lang="en-US" sz="2000" dirty="0">
              <a:latin typeface="Arial"/>
              <a:ea typeface="Calibri" panose="020F0502020204030204" pitchFamily="34" charset="0"/>
              <a:cs typeface="Arial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Niêm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hồng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nhạt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,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c</a:t>
            </a:r>
            <a:r>
              <a:rPr lang="en-US" sz="2000" dirty="0" err="1">
                <a:latin typeface="Arial"/>
                <a:cs typeface="Arial"/>
              </a:rPr>
              <a:t>ủng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mạc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mắt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không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vàng</a:t>
            </a:r>
            <a:r>
              <a:rPr lang="en-US" sz="2000" dirty="0">
                <a:latin typeface="Arial"/>
                <a:cs typeface="Arial"/>
              </a:rPr>
              <a:t>, </a:t>
            </a:r>
            <a:endParaRPr lang="en-US" sz="2000" dirty="0">
              <a:latin typeface="Arial"/>
              <a:ea typeface="Calibri" panose="020F0502020204030204" pitchFamily="34" charset="0"/>
              <a:cs typeface="Arial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err="1">
                <a:latin typeface="Arial"/>
                <a:cs typeface="Arial"/>
              </a:rPr>
              <a:t>Không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dấu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sao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mạch</a:t>
            </a:r>
            <a:r>
              <a:rPr lang="en-US" sz="2000" dirty="0">
                <a:latin typeface="Arial"/>
                <a:cs typeface="Arial"/>
              </a:rPr>
              <a:t>, </a:t>
            </a:r>
            <a:r>
              <a:rPr lang="en-US" sz="2000" dirty="0" err="1">
                <a:latin typeface="Arial"/>
                <a:cs typeface="Arial"/>
              </a:rPr>
              <a:t>không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lòng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bàn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tay</a:t>
            </a:r>
            <a:r>
              <a:rPr lang="en-US" sz="2000" dirty="0">
                <a:latin typeface="Arial"/>
                <a:cs typeface="Arial"/>
              </a:rPr>
              <a:t> son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000" dirty="0">
                <a:effectLst/>
                <a:latin typeface="Arial"/>
                <a:ea typeface="Calibri" panose="020F0502020204030204" pitchFamily="34" charset="0"/>
                <a:cs typeface="Arial"/>
              </a:rPr>
              <a:t>Hạch cổ, thượng đòn</a:t>
            </a:r>
            <a:r>
              <a:rPr lang="en-US" sz="2000" dirty="0">
                <a:effectLst/>
                <a:latin typeface="Arial"/>
                <a:ea typeface="Calibri" panose="020F0502020204030204" pitchFamily="34" charset="0"/>
                <a:cs typeface="Arial"/>
              </a:rPr>
              <a:t>, </a:t>
            </a:r>
            <a:r>
              <a:rPr lang="en-US" sz="2000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nách</a:t>
            </a:r>
            <a:r>
              <a:rPr lang="en-US" sz="2000" dirty="0">
                <a:effectLst/>
                <a:latin typeface="Arial"/>
                <a:ea typeface="Calibri" panose="020F0502020204030204" pitchFamily="34" charset="0"/>
                <a:cs typeface="Arial"/>
              </a:rPr>
              <a:t>, </a:t>
            </a:r>
            <a:r>
              <a:rPr lang="en-US" sz="2000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bẹn</a:t>
            </a:r>
            <a:r>
              <a:rPr lang="vi-VN" sz="2000" dirty="0">
                <a:effectLst/>
                <a:latin typeface="Arial"/>
                <a:ea typeface="Calibri" panose="020F0502020204030204" pitchFamily="34" charset="0"/>
                <a:cs typeface="Arial"/>
              </a:rPr>
              <a:t> không sờ chạm</a:t>
            </a:r>
            <a:r>
              <a:rPr lang="vi-VN" sz="2000" dirty="0">
                <a:latin typeface="Arial"/>
                <a:ea typeface="Calibri" panose="020F0502020204030204" pitchFamily="34" charset="0"/>
                <a:cs typeface="Arial"/>
              </a:rPr>
              <a:t> </a:t>
            </a:r>
            <a:endParaRPr lang="en-US" sz="20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l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Tĩnh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mạch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cảnh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không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nổi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,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không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phù</a:t>
            </a:r>
            <a:endParaRPr lang="en-US" sz="2000" dirty="0">
              <a:latin typeface="Arial"/>
              <a:ea typeface="Calibri" panose="020F0502020204030204" pitchFamily="34" charset="0"/>
              <a:cs typeface="Arial"/>
            </a:endParaRPr>
          </a:p>
        </p:txBody>
      </p:sp>
      <p:grpSp>
        <p:nvGrpSpPr>
          <p:cNvPr id="4" name="Group 39">
            <a:extLst>
              <a:ext uri="{FF2B5EF4-FFF2-40B4-BE49-F238E27FC236}">
                <a16:creationId xmlns:a16="http://schemas.microsoft.com/office/drawing/2014/main" id="{DFEF3EA0-8F97-4A79-B5D3-A8D3433703B8}"/>
              </a:ext>
            </a:extLst>
          </p:cNvPr>
          <p:cNvGrpSpPr>
            <a:grpSpLocks/>
          </p:cNvGrpSpPr>
          <p:nvPr/>
        </p:nvGrpSpPr>
        <p:grpSpPr bwMode="auto">
          <a:xfrm>
            <a:off x="360074" y="502659"/>
            <a:ext cx="720725" cy="809625"/>
            <a:chOff x="2236" y="980"/>
            <a:chExt cx="485" cy="545"/>
          </a:xfrm>
        </p:grpSpPr>
        <p:sp>
          <p:nvSpPr>
            <p:cNvPr id="5" name="AutoShape 40">
              <a:extLst>
                <a:ext uri="{FF2B5EF4-FFF2-40B4-BE49-F238E27FC236}">
                  <a16:creationId xmlns:a16="http://schemas.microsoft.com/office/drawing/2014/main" id="{E31CDF4D-0610-48DA-92C5-516D6C44DAC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236" y="980"/>
              <a:ext cx="485" cy="545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91581" dir="3378596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6" name="AutoShape 41">
              <a:extLst>
                <a:ext uri="{FF2B5EF4-FFF2-40B4-BE49-F238E27FC236}">
                  <a16:creationId xmlns:a16="http://schemas.microsoft.com/office/drawing/2014/main" id="{249CA342-2EB8-455D-803A-2F38FFF971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309" y="1022"/>
              <a:ext cx="384" cy="101"/>
            </a:xfrm>
            <a:prstGeom prst="roundRect">
              <a:avLst>
                <a:gd name="adj" fmla="val 38324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7" name="Oval 42">
              <a:extLst>
                <a:ext uri="{FF2B5EF4-FFF2-40B4-BE49-F238E27FC236}">
                  <a16:creationId xmlns:a16="http://schemas.microsoft.com/office/drawing/2014/main" id="{833492B7-A716-43F9-8177-82E9752E7D8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307" y="1166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8" name="Oval 43">
              <a:extLst>
                <a:ext uri="{FF2B5EF4-FFF2-40B4-BE49-F238E27FC236}">
                  <a16:creationId xmlns:a16="http://schemas.microsoft.com/office/drawing/2014/main" id="{25866B83-2084-4291-844C-12D6A5141B3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516" y="1193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9" name="Oval 44">
              <a:extLst>
                <a:ext uri="{FF2B5EF4-FFF2-40B4-BE49-F238E27FC236}">
                  <a16:creationId xmlns:a16="http://schemas.microsoft.com/office/drawing/2014/main" id="{286B3236-A693-4C31-AF10-5E5A0FCC18A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285" y="1336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0" name="Oval 45">
              <a:extLst>
                <a:ext uri="{FF2B5EF4-FFF2-40B4-BE49-F238E27FC236}">
                  <a16:creationId xmlns:a16="http://schemas.microsoft.com/office/drawing/2014/main" id="{8E47E441-D8FD-46FA-910A-6E3A43B6D4B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494" y="1363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1" name="Rectangle 46">
              <a:extLst>
                <a:ext uri="{FF2B5EF4-FFF2-40B4-BE49-F238E27FC236}">
                  <a16:creationId xmlns:a16="http://schemas.microsoft.com/office/drawing/2014/main" id="{0FB9CDA1-A184-4424-B17C-EAAA01A83B1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544" y="1250"/>
              <a:ext cx="76" cy="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2" name="AutoShape 47">
              <a:extLst>
                <a:ext uri="{FF2B5EF4-FFF2-40B4-BE49-F238E27FC236}">
                  <a16:creationId xmlns:a16="http://schemas.microsoft.com/office/drawing/2014/main" id="{94E7A71D-25DA-4C9C-B75B-04723137290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326" y="1185"/>
              <a:ext cx="95" cy="95"/>
            </a:xfrm>
            <a:prstGeom prst="plus">
              <a:avLst>
                <a:gd name="adj" fmla="val 33755"/>
              </a:avLst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3" name="AutoShape 48">
              <a:extLst>
                <a:ext uri="{FF2B5EF4-FFF2-40B4-BE49-F238E27FC236}">
                  <a16:creationId xmlns:a16="http://schemas.microsoft.com/office/drawing/2014/main" id="{2F366D39-0D26-43D8-AE4C-1F16C640D96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3261599">
              <a:off x="2513" y="1382"/>
              <a:ext cx="95" cy="95"/>
            </a:xfrm>
            <a:prstGeom prst="plus">
              <a:avLst>
                <a:gd name="adj" fmla="val 33755"/>
              </a:avLst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4" name="Rectangle 49">
              <a:extLst>
                <a:ext uri="{FF2B5EF4-FFF2-40B4-BE49-F238E27FC236}">
                  <a16:creationId xmlns:a16="http://schemas.microsoft.com/office/drawing/2014/main" id="{3FBFDA34-8258-41A1-931E-4E6F5A520A6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2949377">
              <a:off x="2314" y="1393"/>
              <a:ext cx="76" cy="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0756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B6E7D-F9EB-4D84-B0EA-7799EEB520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6327"/>
            <a:ext cx="9144000" cy="1809759"/>
          </a:xfrm>
        </p:spPr>
        <p:txBody>
          <a:bodyPr>
            <a:noAutofit/>
          </a:bodyPr>
          <a:lstStyle/>
          <a:p>
            <a:r>
              <a:rPr lang="en-US" sz="4400">
                <a:latin typeface="Arial" panose="020B0604020202020204" pitchFamily="34" charset="0"/>
                <a:cs typeface="Arial" panose="020B0604020202020204" pitchFamily="34" charset="0"/>
              </a:rPr>
              <a:t>KHÁM LÂM SÀNG </a:t>
            </a:r>
            <a:br>
              <a:rPr lang="en-US" sz="440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4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29E1F8-EE91-4785-A812-B51965A4BF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436" y="1312279"/>
            <a:ext cx="11213805" cy="5380622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>
              <a:spcBef>
                <a:spcPts val="200"/>
              </a:spcBef>
            </a:pPr>
            <a:r>
              <a:rPr lang="en-US" sz="2000" b="1" dirty="0">
                <a:latin typeface="Arial"/>
                <a:cs typeface="Arial"/>
              </a:rPr>
              <a:t>2. </a:t>
            </a:r>
            <a:r>
              <a:rPr lang="en-US" sz="2000" b="1" dirty="0" err="1">
                <a:latin typeface="Arial"/>
                <a:cs typeface="Arial"/>
              </a:rPr>
              <a:t>Khám</a:t>
            </a:r>
            <a:r>
              <a:rPr lang="en-US" sz="2000" b="1" dirty="0">
                <a:latin typeface="Arial"/>
                <a:cs typeface="Arial"/>
              </a:rPr>
              <a:t> </a:t>
            </a:r>
            <a:r>
              <a:rPr lang="en-US" sz="2000" b="1" dirty="0" err="1">
                <a:latin typeface="Arial"/>
                <a:cs typeface="Arial"/>
              </a:rPr>
              <a:t>bụng</a:t>
            </a:r>
            <a:r>
              <a:rPr lang="en-US" sz="2000" b="1" dirty="0">
                <a:latin typeface="Arial"/>
                <a:cs typeface="Arial"/>
              </a:rPr>
              <a:t>:</a:t>
            </a:r>
          </a:p>
          <a:p>
            <a:pPr marL="342900" lvl="0" indent="-342900" algn="l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000" dirty="0">
                <a:latin typeface="Arial"/>
                <a:ea typeface="Calibri" panose="020F0502020204030204" pitchFamily="34" charset="0"/>
                <a:cs typeface="Arial"/>
              </a:rPr>
              <a:t>Bụng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cân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đối</a:t>
            </a:r>
            <a:r>
              <a:rPr lang="vi-VN" sz="2000" dirty="0">
                <a:latin typeface="Arial"/>
                <a:ea typeface="Calibri" panose="020F0502020204030204" pitchFamily="34" charset="0"/>
                <a:cs typeface="Arial"/>
              </a:rPr>
              <a:t>, di động đều theo nhịp thở, không tuần hoàn bàng hệ,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không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dấu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sao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mạch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,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không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sẹo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mổ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cũ</a:t>
            </a:r>
            <a:endParaRPr lang="en-US" sz="2000">
              <a:highlight>
                <a:srgbClr val="00FFFF"/>
              </a:highlight>
              <a:latin typeface="Arial"/>
              <a:ea typeface="Calibri" panose="020F0502020204030204" pitchFamily="34" charset="0"/>
              <a:cs typeface="Arial"/>
            </a:endParaRPr>
          </a:p>
          <a:p>
            <a:pPr marL="342900" lvl="0" indent="-342900" algn="l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000" dirty="0">
                <a:latin typeface="Arial"/>
                <a:ea typeface="Calibri" panose="020F0502020204030204" pitchFamily="34" charset="0"/>
                <a:cs typeface="Arial"/>
              </a:rPr>
              <a:t>Nhu động ruột: 5 lần/phút</a:t>
            </a:r>
            <a:endParaRPr lang="en-US" sz="2000">
              <a:latin typeface="Arial"/>
              <a:ea typeface="Calibri" panose="020F0502020204030204" pitchFamily="34" charset="0"/>
              <a:cs typeface="Arial"/>
            </a:endParaRPr>
          </a:p>
          <a:p>
            <a:pPr marL="342900" indent="-342900" algn="l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Ấ</a:t>
            </a:r>
            <a:r>
              <a:rPr lang="vi-VN" sz="2000" dirty="0">
                <a:latin typeface="Arial"/>
                <a:ea typeface="Calibri" panose="020F0502020204030204" pitchFamily="34" charset="0"/>
                <a:cs typeface="Arial"/>
              </a:rPr>
              <a:t>n đau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vi-VN" sz="2000" dirty="0">
                <a:latin typeface="Arial"/>
                <a:ea typeface="Calibri" panose="020F0502020204030204" pitchFamily="34" charset="0"/>
                <a:cs typeface="Arial"/>
              </a:rPr>
              <a:t>, đề kháng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vùng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HSP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và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thượng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vị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, </a:t>
            </a:r>
          </a:p>
          <a:p>
            <a:pPr marL="342900" indent="-342900" algn="l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Không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sờ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thấy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u</a:t>
            </a:r>
            <a:endParaRPr lang="en-US"/>
          </a:p>
          <a:p>
            <a:pPr marL="342900" lvl="0" indent="-342900" algn="l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000" dirty="0">
                <a:latin typeface="Arial"/>
                <a:ea typeface="Calibri" panose="020F0502020204030204" pitchFamily="34" charset="0"/>
                <a:cs typeface="Arial"/>
              </a:rPr>
              <a:t>Gan, túi mật không sờ chạm</a:t>
            </a:r>
            <a:endParaRPr lang="en-US" sz="2000">
              <a:latin typeface="Arial"/>
              <a:ea typeface="Calibri" panose="020F0502020204030204" pitchFamily="34" charset="0"/>
              <a:cs typeface="Arial"/>
            </a:endParaRPr>
          </a:p>
          <a:p>
            <a:pPr marL="342900" lvl="0" indent="-342900" algn="l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000" dirty="0">
                <a:latin typeface="Arial"/>
                <a:ea typeface="Calibri" panose="020F0502020204030204" pitchFamily="34" charset="0"/>
                <a:cs typeface="Arial"/>
              </a:rPr>
              <a:t>Lách không sờ chạm</a:t>
            </a:r>
            <a:endParaRPr lang="en-US" sz="2000">
              <a:latin typeface="Arial"/>
              <a:ea typeface="Calibri" panose="020F0502020204030204" pitchFamily="34" charset="0"/>
              <a:cs typeface="Arial"/>
            </a:endParaRPr>
          </a:p>
          <a:p>
            <a:pPr marL="342900" lvl="0" indent="-342900" algn="l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000" dirty="0">
                <a:latin typeface="Arial"/>
                <a:ea typeface="Calibri" panose="020F0502020204030204" pitchFamily="34" charset="0"/>
                <a:cs typeface="Arial"/>
              </a:rPr>
              <a:t>Cầu bàng quang (-)</a:t>
            </a:r>
          </a:p>
          <a:p>
            <a:pPr algn="l">
              <a:spcBef>
                <a:spcPts val="200"/>
              </a:spcBef>
              <a:spcAft>
                <a:spcPts val="600"/>
              </a:spcAft>
            </a:pPr>
            <a:r>
              <a:rPr lang="vi-VN" sz="2000" b="1" dirty="0">
                <a:latin typeface="Arial"/>
                <a:ea typeface="Calibri" panose="020F0502020204030204" pitchFamily="34" charset="0"/>
                <a:cs typeface="Arial"/>
              </a:rPr>
              <a:t>3. Các cơ quan khác:</a:t>
            </a:r>
            <a:r>
              <a:rPr lang="vi-VN" sz="2000" dirty="0">
                <a:latin typeface="Arial"/>
                <a:ea typeface="Calibri" panose="020F0502020204030204" pitchFamily="34" charset="0"/>
                <a:cs typeface="Arial"/>
              </a:rPr>
              <a:t> khám HMTT không thực hiện</a:t>
            </a:r>
            <a:endParaRPr lang="en-US" sz="2000" dirty="0">
              <a:latin typeface="Arial"/>
              <a:ea typeface="Calibri" panose="020F0502020204030204" pitchFamily="34" charset="0"/>
              <a:cs typeface="Arial"/>
            </a:endParaRPr>
          </a:p>
          <a:p>
            <a:pPr marL="342900" lvl="0" indent="-342900" algn="l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Lồng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ngực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: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cân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đối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, di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động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đều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theo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nhịp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thở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,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không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dấu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sao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mạch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,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không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sẹo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mổ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cũ</a:t>
            </a:r>
            <a:endParaRPr lang="en-US" sz="2000">
              <a:latin typeface="Arial"/>
              <a:ea typeface="Calibri" panose="020F0502020204030204" pitchFamily="34" charset="0"/>
              <a:cs typeface="Arial"/>
            </a:endParaRPr>
          </a:p>
          <a:p>
            <a:pPr marL="342900" lvl="0" indent="-342900" algn="l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Tim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đều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, T1, T2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rõ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,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không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âm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thổi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,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phổi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trong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,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không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ran</a:t>
            </a:r>
          </a:p>
          <a:p>
            <a:pPr marL="342900" lvl="0" indent="-342900" algn="l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Các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cơ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quan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còn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lại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chưa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ghi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nhận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bất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en-US" sz="2000" dirty="0" err="1">
                <a:latin typeface="Arial"/>
                <a:ea typeface="Calibri" panose="020F0502020204030204" pitchFamily="34" charset="0"/>
                <a:cs typeface="Arial"/>
              </a:rPr>
              <a:t>thường</a:t>
            </a:r>
            <a:r>
              <a:rPr lang="en-US" sz="2000" dirty="0">
                <a:latin typeface="Arial"/>
                <a:ea typeface="Calibri" panose="020F0502020204030204" pitchFamily="34" charset="0"/>
                <a:cs typeface="Arial"/>
              </a:rPr>
              <a:t>.</a:t>
            </a:r>
          </a:p>
          <a:p>
            <a:endParaRPr lang="en-US" sz="2000"/>
          </a:p>
          <a:p>
            <a:endParaRPr lang="en-US" sz="2000"/>
          </a:p>
        </p:txBody>
      </p:sp>
      <p:grpSp>
        <p:nvGrpSpPr>
          <p:cNvPr id="4" name="Group 39">
            <a:extLst>
              <a:ext uri="{FF2B5EF4-FFF2-40B4-BE49-F238E27FC236}">
                <a16:creationId xmlns:a16="http://schemas.microsoft.com/office/drawing/2014/main" id="{DFEF3EA0-8F97-4A79-B5D3-A8D3433703B8}"/>
              </a:ext>
            </a:extLst>
          </p:cNvPr>
          <p:cNvGrpSpPr>
            <a:grpSpLocks/>
          </p:cNvGrpSpPr>
          <p:nvPr/>
        </p:nvGrpSpPr>
        <p:grpSpPr bwMode="auto">
          <a:xfrm>
            <a:off x="360074" y="502659"/>
            <a:ext cx="720725" cy="809625"/>
            <a:chOff x="2236" y="980"/>
            <a:chExt cx="485" cy="545"/>
          </a:xfrm>
        </p:grpSpPr>
        <p:sp>
          <p:nvSpPr>
            <p:cNvPr id="5" name="AutoShape 40">
              <a:extLst>
                <a:ext uri="{FF2B5EF4-FFF2-40B4-BE49-F238E27FC236}">
                  <a16:creationId xmlns:a16="http://schemas.microsoft.com/office/drawing/2014/main" id="{E31CDF4D-0610-48DA-92C5-516D6C44DAC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236" y="980"/>
              <a:ext cx="485" cy="545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91581" dir="3378596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6" name="AutoShape 41">
              <a:extLst>
                <a:ext uri="{FF2B5EF4-FFF2-40B4-BE49-F238E27FC236}">
                  <a16:creationId xmlns:a16="http://schemas.microsoft.com/office/drawing/2014/main" id="{249CA342-2EB8-455D-803A-2F38FFF971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309" y="1022"/>
              <a:ext cx="384" cy="101"/>
            </a:xfrm>
            <a:prstGeom prst="roundRect">
              <a:avLst>
                <a:gd name="adj" fmla="val 38324"/>
              </a:avLst>
            </a:prstGeom>
            <a:solidFill>
              <a:schemeClr val="accent6"/>
            </a:solidFill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7" name="Oval 42">
              <a:extLst>
                <a:ext uri="{FF2B5EF4-FFF2-40B4-BE49-F238E27FC236}">
                  <a16:creationId xmlns:a16="http://schemas.microsoft.com/office/drawing/2014/main" id="{833492B7-A716-43F9-8177-82E9752E7D8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307" y="1166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8" name="Oval 43">
              <a:extLst>
                <a:ext uri="{FF2B5EF4-FFF2-40B4-BE49-F238E27FC236}">
                  <a16:creationId xmlns:a16="http://schemas.microsoft.com/office/drawing/2014/main" id="{25866B83-2084-4291-844C-12D6A5141B3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516" y="1193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9" name="Oval 44">
              <a:extLst>
                <a:ext uri="{FF2B5EF4-FFF2-40B4-BE49-F238E27FC236}">
                  <a16:creationId xmlns:a16="http://schemas.microsoft.com/office/drawing/2014/main" id="{286B3236-A693-4C31-AF10-5E5A0FCC18A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285" y="1336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0" name="Oval 45">
              <a:extLst>
                <a:ext uri="{FF2B5EF4-FFF2-40B4-BE49-F238E27FC236}">
                  <a16:creationId xmlns:a16="http://schemas.microsoft.com/office/drawing/2014/main" id="{8E47E441-D8FD-46FA-910A-6E3A43B6D4B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494" y="1363"/>
              <a:ext cx="133" cy="133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1" name="Rectangle 46">
              <a:extLst>
                <a:ext uri="{FF2B5EF4-FFF2-40B4-BE49-F238E27FC236}">
                  <a16:creationId xmlns:a16="http://schemas.microsoft.com/office/drawing/2014/main" id="{0FB9CDA1-A184-4424-B17C-EAAA01A83B1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544" y="1250"/>
              <a:ext cx="76" cy="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2" name="AutoShape 47">
              <a:extLst>
                <a:ext uri="{FF2B5EF4-FFF2-40B4-BE49-F238E27FC236}">
                  <a16:creationId xmlns:a16="http://schemas.microsoft.com/office/drawing/2014/main" id="{94E7A71D-25DA-4C9C-B75B-04723137290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43425">
              <a:off x="2326" y="1185"/>
              <a:ext cx="95" cy="95"/>
            </a:xfrm>
            <a:prstGeom prst="plus">
              <a:avLst>
                <a:gd name="adj" fmla="val 33755"/>
              </a:avLst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3" name="AutoShape 48">
              <a:extLst>
                <a:ext uri="{FF2B5EF4-FFF2-40B4-BE49-F238E27FC236}">
                  <a16:creationId xmlns:a16="http://schemas.microsoft.com/office/drawing/2014/main" id="{2F366D39-0D26-43D8-AE4C-1F16C640D96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3261599">
              <a:off x="2513" y="1382"/>
              <a:ext cx="95" cy="95"/>
            </a:xfrm>
            <a:prstGeom prst="plus">
              <a:avLst>
                <a:gd name="adj" fmla="val 33755"/>
              </a:avLst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  <p:sp>
          <p:nvSpPr>
            <p:cNvPr id="14" name="Rectangle 49">
              <a:extLst>
                <a:ext uri="{FF2B5EF4-FFF2-40B4-BE49-F238E27FC236}">
                  <a16:creationId xmlns:a16="http://schemas.microsoft.com/office/drawing/2014/main" id="{3FBFDA34-8258-41A1-931E-4E6F5A520A6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2949377">
              <a:off x="2314" y="1393"/>
              <a:ext cx="76" cy="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eaLnBrk="1" hangingPunct="1"/>
              <a:endParaRPr lang="en-GB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5888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>
                <a:latin typeface="Arial" panose="020B0604020202020204" pitchFamily="34" charset="0"/>
                <a:cs typeface="Arial" panose="020B0604020202020204" pitchFamily="34" charset="0"/>
              </a:rPr>
              <a:t>TÓM TẮT BỆNH ÁN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3810" y="1347626"/>
            <a:ext cx="11353800" cy="532045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vi-VN" sz="2000" dirty="0">
                <a:latin typeface="Arial"/>
                <a:cs typeface="Arial"/>
              </a:rPr>
              <a:t>Bệnh nhân n</a:t>
            </a:r>
            <a:r>
              <a:rPr lang="en-US" sz="2000" dirty="0">
                <a:latin typeface="+mn-lt"/>
                <a:cs typeface="Arial"/>
              </a:rPr>
              <a:t>am</a:t>
            </a:r>
            <a:r>
              <a:rPr lang="vi-VN" sz="2000" dirty="0">
                <a:latin typeface="Arial"/>
                <a:cs typeface="Arial"/>
              </a:rPr>
              <a:t>, </a:t>
            </a:r>
            <a:r>
              <a:rPr lang="en-US" sz="2000" dirty="0">
                <a:latin typeface="+mn-lt"/>
                <a:cs typeface="Arial"/>
              </a:rPr>
              <a:t>65</a:t>
            </a:r>
            <a:r>
              <a:rPr lang="vi-VN" sz="2000" dirty="0">
                <a:latin typeface="Arial"/>
                <a:cs typeface="Arial"/>
              </a:rPr>
              <a:t> tuổi, nhập viện vì đau </a:t>
            </a:r>
            <a:r>
              <a:rPr lang="en-US" sz="2000" dirty="0" err="1">
                <a:latin typeface="+mn-lt"/>
                <a:cs typeface="Arial"/>
              </a:rPr>
              <a:t>bụng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vùng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hạ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sườn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phải</a:t>
            </a:r>
            <a:r>
              <a:rPr lang="en-US" sz="2000" dirty="0">
                <a:latin typeface="+mn-lt"/>
                <a:cs typeface="Arial"/>
              </a:rPr>
              <a:t> + </a:t>
            </a:r>
            <a:r>
              <a:rPr lang="en-US" sz="2000" dirty="0" err="1">
                <a:latin typeface="+mn-lt"/>
                <a:cs typeface="Arial"/>
              </a:rPr>
              <a:t>thượng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vị</a:t>
            </a:r>
            <a:r>
              <a:rPr lang="en-US" sz="2000" dirty="0">
                <a:latin typeface="Arial"/>
                <a:cs typeface="Arial"/>
              </a:rPr>
              <a:t> </a:t>
            </a:r>
            <a:r>
              <a:rPr lang="vi-VN" sz="2000" dirty="0">
                <a:latin typeface="Arial"/>
                <a:cs typeface="Arial"/>
              </a:rPr>
              <a:t>bệnh </a:t>
            </a:r>
            <a:r>
              <a:rPr lang="en-US" sz="2000" dirty="0">
                <a:latin typeface="+mn-lt"/>
                <a:cs typeface="Arial"/>
              </a:rPr>
              <a:t>2 </a:t>
            </a:r>
            <a:r>
              <a:rPr lang="en-US" sz="2000" dirty="0" err="1">
                <a:latin typeface="+mn-lt"/>
                <a:cs typeface="Arial"/>
              </a:rPr>
              <a:t>tuần</a:t>
            </a:r>
            <a:endParaRPr lang="en-US" sz="2000" dirty="0">
              <a:latin typeface="+mn-lt"/>
            </a:endParaRPr>
          </a:p>
          <a:p>
            <a:pPr marL="0" indent="0">
              <a:buNone/>
            </a:pPr>
            <a:r>
              <a:rPr lang="en-US" sz="2000" dirty="0">
                <a:latin typeface="+mn-lt"/>
                <a:cs typeface="Arial"/>
              </a:rPr>
              <a:t>TCCN:</a:t>
            </a:r>
            <a:endParaRPr lang="en-US" sz="2000" dirty="0">
              <a:latin typeface="+mn-lt"/>
            </a:endParaRPr>
          </a:p>
          <a:p>
            <a:pPr lvl="1"/>
            <a:r>
              <a:rPr lang="en-US" sz="2000" dirty="0" err="1">
                <a:latin typeface="+mn-lt"/>
                <a:cs typeface="Arial"/>
              </a:rPr>
              <a:t>Đau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bụng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liên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tục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vùng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hạ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sườn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phải</a:t>
            </a:r>
            <a:r>
              <a:rPr lang="en-US" sz="2000" dirty="0">
                <a:latin typeface="+mn-lt"/>
                <a:cs typeface="Arial"/>
              </a:rPr>
              <a:t> + </a:t>
            </a:r>
            <a:r>
              <a:rPr lang="en-US" sz="2000" dirty="0" err="1">
                <a:latin typeface="+mn-lt"/>
                <a:cs typeface="Arial"/>
              </a:rPr>
              <a:t>thượng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vị</a:t>
            </a:r>
            <a:r>
              <a:rPr lang="en-US" sz="2000" dirty="0">
                <a:latin typeface="+mn-lt"/>
                <a:cs typeface="Arial"/>
              </a:rPr>
              <a:t> </a:t>
            </a:r>
            <a:r>
              <a:rPr lang="en-US" sz="2000" dirty="0" err="1">
                <a:latin typeface="+mn-lt"/>
                <a:cs typeface="Arial"/>
              </a:rPr>
              <a:t>mức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độ</a:t>
            </a:r>
            <a:r>
              <a:rPr lang="en-US" sz="2000" dirty="0">
                <a:latin typeface="+mn-lt"/>
                <a:cs typeface="Arial"/>
              </a:rPr>
              <a:t> </a:t>
            </a:r>
            <a:r>
              <a:rPr lang="en-US" sz="2000" dirty="0" err="1">
                <a:latin typeface="+mn-lt"/>
                <a:cs typeface="Arial"/>
              </a:rPr>
              <a:t>tăng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dần</a:t>
            </a:r>
            <a:r>
              <a:rPr lang="en-US" sz="2000" dirty="0">
                <a:latin typeface="+mn-lt"/>
                <a:cs typeface="Arial"/>
              </a:rPr>
              <a:t> </a:t>
            </a:r>
          </a:p>
          <a:p>
            <a:pPr marL="0" lvl="0" indent="0">
              <a:buNone/>
            </a:pPr>
            <a:r>
              <a:rPr lang="en-US" sz="2000" dirty="0">
                <a:latin typeface="+mn-lt"/>
                <a:cs typeface="Arial"/>
              </a:rPr>
              <a:t>TCTT: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+mn-lt"/>
                <a:cs typeface="Arial"/>
              </a:rPr>
              <a:t>Bụng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ấn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đau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hạ</a:t>
            </a:r>
            <a:r>
              <a:rPr lang="en-US" sz="2000" dirty="0">
                <a:latin typeface="+mn-lt"/>
                <a:cs typeface="Arial"/>
              </a:rPr>
              <a:t> s</a:t>
            </a:r>
            <a:r>
              <a:rPr lang="vi-VN" sz="2000" dirty="0">
                <a:latin typeface="Arial"/>
                <a:cs typeface="Arial"/>
              </a:rPr>
              <a:t>ư</a:t>
            </a:r>
            <a:r>
              <a:rPr lang="en-US" sz="2000" dirty="0" err="1">
                <a:latin typeface="+mn-lt"/>
                <a:cs typeface="Arial"/>
              </a:rPr>
              <a:t>ờn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phải</a:t>
            </a:r>
            <a:r>
              <a:rPr lang="en-US" sz="2000" dirty="0">
                <a:latin typeface="+mn-lt"/>
                <a:cs typeface="Arial"/>
              </a:rPr>
              <a:t>, </a:t>
            </a:r>
            <a:r>
              <a:rPr lang="en-US" sz="2000" dirty="0" err="1">
                <a:latin typeface="+mn-lt"/>
                <a:cs typeface="Arial"/>
              </a:rPr>
              <a:t>thượng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vị</a:t>
            </a:r>
            <a:r>
              <a:rPr lang="en-US" sz="2000" dirty="0">
                <a:latin typeface="+mn-lt"/>
                <a:cs typeface="Arial"/>
              </a:rPr>
              <a:t> + </a:t>
            </a:r>
            <a:r>
              <a:rPr lang="en-US" sz="2000" dirty="0" err="1">
                <a:latin typeface="+mn-lt"/>
                <a:cs typeface="Arial"/>
              </a:rPr>
              <a:t>đề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kháng</a:t>
            </a:r>
            <a:r>
              <a:rPr lang="en-US" sz="2000" dirty="0">
                <a:latin typeface="+mn-lt"/>
                <a:cs typeface="Arial"/>
              </a:rPr>
              <a:t> (+)</a:t>
            </a:r>
            <a:endParaRPr lang="vi-VN" sz="2000" dirty="0">
              <a:latin typeface="+mn-lt"/>
              <a:cs typeface="Arial"/>
            </a:endParaRPr>
          </a:p>
          <a:p>
            <a:pPr marL="0" lvl="1" indent="0">
              <a:buNone/>
            </a:pPr>
            <a:r>
              <a:rPr lang="vi-VN" sz="2000" dirty="0" err="1">
                <a:latin typeface="+mn-lt"/>
                <a:cs typeface="Arial"/>
              </a:rPr>
              <a:t>Tiề</a:t>
            </a:r>
            <a:r>
              <a:rPr lang="en-US" sz="2000" dirty="0">
                <a:latin typeface="+mn-lt"/>
                <a:cs typeface="Arial"/>
              </a:rPr>
              <a:t>n </a:t>
            </a:r>
            <a:r>
              <a:rPr lang="en-US" sz="2000" dirty="0" err="1">
                <a:latin typeface="+mn-lt"/>
                <a:cs typeface="Arial"/>
              </a:rPr>
              <a:t>căn</a:t>
            </a:r>
            <a:r>
              <a:rPr lang="en-US" sz="2000" dirty="0">
                <a:latin typeface="+mn-lt"/>
                <a:cs typeface="Arial"/>
              </a:rPr>
              <a:t>:</a:t>
            </a:r>
          </a:p>
          <a:p>
            <a:pPr lvl="1"/>
            <a:r>
              <a:rPr lang="en-US" sz="2000" dirty="0">
                <a:latin typeface="+mn-lt"/>
                <a:cs typeface="Arial"/>
              </a:rPr>
              <a:t> HCC </a:t>
            </a:r>
            <a:r>
              <a:rPr lang="en-US" sz="2000" dirty="0" err="1">
                <a:latin typeface="+mn-lt"/>
                <a:cs typeface="Arial"/>
              </a:rPr>
              <a:t>đa</a:t>
            </a:r>
            <a:r>
              <a:rPr lang="en-US" sz="2000" dirty="0">
                <a:latin typeface="+mn-lt"/>
                <a:cs typeface="Arial"/>
              </a:rPr>
              <a:t> ổ 2 </a:t>
            </a:r>
            <a:r>
              <a:rPr lang="en-US" sz="2000" dirty="0" err="1">
                <a:latin typeface="+mn-lt"/>
                <a:cs typeface="Arial"/>
              </a:rPr>
              <a:t>thùy</a:t>
            </a:r>
            <a:r>
              <a:rPr lang="en-US" sz="2000" dirty="0">
                <a:latin typeface="+mn-lt"/>
                <a:cs typeface="Arial"/>
              </a:rPr>
              <a:t> BCLC C di </a:t>
            </a:r>
            <a:r>
              <a:rPr lang="en-US" sz="2000" dirty="0" err="1">
                <a:latin typeface="+mn-lt"/>
                <a:cs typeface="Arial"/>
              </a:rPr>
              <a:t>căn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phổi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đang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dùng</a:t>
            </a:r>
            <a:r>
              <a:rPr lang="en-US" sz="2000" dirty="0">
                <a:latin typeface="+mn-lt"/>
                <a:cs typeface="Arial"/>
              </a:rPr>
              <a:t> </a:t>
            </a:r>
            <a:r>
              <a:rPr lang="vi-VN" sz="2000" dirty="0" err="1">
                <a:latin typeface="Arial"/>
                <a:cs typeface="Arial"/>
              </a:rPr>
              <a:t>Soravar</a:t>
            </a:r>
            <a:r>
              <a:rPr lang="en-US" sz="2000" dirty="0">
                <a:latin typeface="+mn-lt"/>
                <a:cs typeface="Arial"/>
              </a:rPr>
              <a:t> </a:t>
            </a:r>
            <a:r>
              <a:rPr lang="vi-VN" sz="2000" dirty="0">
                <a:latin typeface="Arial"/>
                <a:cs typeface="Arial"/>
              </a:rPr>
              <a:t>200mg (u) x3/ngày, </a:t>
            </a:r>
            <a:r>
              <a:rPr lang="en-US" sz="2000" dirty="0">
                <a:latin typeface="+mn-lt"/>
                <a:cs typeface="Arial"/>
              </a:rPr>
              <a:t> X</a:t>
            </a:r>
            <a:r>
              <a:rPr lang="vi-VN" sz="2000" dirty="0">
                <a:latin typeface="Arial"/>
                <a:cs typeface="Arial"/>
              </a:rPr>
              <a:t>ơ</a:t>
            </a:r>
            <a:r>
              <a:rPr lang="en-US" sz="2000" dirty="0">
                <a:latin typeface="+mn-lt"/>
                <a:cs typeface="Arial"/>
              </a:rPr>
              <a:t> </a:t>
            </a:r>
            <a:r>
              <a:rPr lang="en-US" sz="2000" dirty="0" err="1">
                <a:latin typeface="+mn-lt"/>
                <a:cs typeface="Arial"/>
              </a:rPr>
              <a:t>gan</a:t>
            </a:r>
            <a:r>
              <a:rPr lang="en-US" sz="2000" dirty="0">
                <a:latin typeface="+mn-lt"/>
                <a:cs typeface="Arial"/>
              </a:rPr>
              <a:t> do </a:t>
            </a:r>
            <a:r>
              <a:rPr lang="en-US" sz="2000" dirty="0" err="1">
                <a:latin typeface="+mn-lt"/>
                <a:cs typeface="Arial"/>
              </a:rPr>
              <a:t>rượu</a:t>
            </a:r>
            <a:endParaRPr lang="vi-VN" sz="2000">
              <a:latin typeface="Arial"/>
              <a:cs typeface="Arial"/>
            </a:endParaRPr>
          </a:p>
          <a:p>
            <a:pPr marL="0" indent="0">
              <a:buNone/>
            </a:pPr>
            <a:endParaRPr lang="vi-VN" sz="2000" dirty="0">
              <a:latin typeface="+mn-lt"/>
              <a:cs typeface="Arial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vi-VN" sz="2000" dirty="0">
              <a:latin typeface="+mn-lt"/>
              <a:cs typeface="Arial"/>
            </a:endParaRPr>
          </a:p>
          <a:p>
            <a:pPr lvl="1"/>
            <a:endParaRPr lang="vi-VN" sz="2000" dirty="0">
              <a:latin typeface="+mn-lt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33902373"/>
      </p:ext>
    </p:extLst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1a0806c-cce5-49eb-8cde-a9d7bbc81db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D233ACE94B78D468C40B426F6933AB9" ma:contentTypeVersion="15" ma:contentTypeDescription="Create a new document." ma:contentTypeScope="" ma:versionID="7a9033979c9dc65b38e25262f1f30d5a">
  <xsd:schema xmlns:xsd="http://www.w3.org/2001/XMLSchema" xmlns:xs="http://www.w3.org/2001/XMLSchema" xmlns:p="http://schemas.microsoft.com/office/2006/metadata/properties" xmlns:ns3="f1a0806c-cce5-49eb-8cde-a9d7bbc81db7" xmlns:ns4="7631aaf6-04a2-4bbe-9ce7-688c820a53de" targetNamespace="http://schemas.microsoft.com/office/2006/metadata/properties" ma:root="true" ma:fieldsID="45084f796b69685f7fc753ecf8ac7b92" ns3:_="" ns4:_="">
    <xsd:import namespace="f1a0806c-cce5-49eb-8cde-a9d7bbc81db7"/>
    <xsd:import namespace="7631aaf6-04a2-4bbe-9ce7-688c820a53d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a0806c-cce5-49eb-8cde-a9d7bbc81db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4" nillable="true" ma:displayName="Location" ma:internalName="MediaServiceLocation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31aaf6-04a2-4bbe-9ce7-688c820a53de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90E3368-2597-48CB-9B26-3D5D1446B7A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54994F2-C999-4864-9F05-45F8BE91439F}">
  <ds:schemaRefs>
    <ds:schemaRef ds:uri="http://schemas.microsoft.com/office/2006/metadata/properties"/>
    <ds:schemaRef ds:uri="http://www.w3.org/2000/xmlns/"/>
    <ds:schemaRef ds:uri="f1a0806c-cce5-49eb-8cde-a9d7bbc81db7"/>
    <ds:schemaRef ds:uri="http://www.w3.org/2001/XMLSchema-instance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3759A5E9-6157-4C83-8BEA-C458CEA4E9FE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f1a0806c-cce5-49eb-8cde-a9d7bbc81db7"/>
    <ds:schemaRef ds:uri="7631aaf6-04a2-4bbe-9ce7-688c820a53de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Cordelia · SlidesCarnival</Template>
  <TotalTime>66</TotalTime>
  <Words>518</Words>
  <Application>Microsoft Office PowerPoint</Application>
  <PresentationFormat>Widescreen</PresentationFormat>
  <Paragraphs>173</Paragraphs>
  <Slides>29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9" baseType="lpstr">
      <vt:lpstr>Arial</vt:lpstr>
      <vt:lpstr>Arial</vt:lpstr>
      <vt:lpstr>Calibri</vt:lpstr>
      <vt:lpstr>Calibri Light</vt:lpstr>
      <vt:lpstr>Courier New</vt:lpstr>
      <vt:lpstr>Roboto Slab</vt:lpstr>
      <vt:lpstr>Source Sans Pro</vt:lpstr>
      <vt:lpstr>Times New Roman</vt:lpstr>
      <vt:lpstr>Wingdings</vt:lpstr>
      <vt:lpstr>Cordelia template</vt:lpstr>
      <vt:lpstr>BỆNH ÁN</vt:lpstr>
      <vt:lpstr>HÀNH CHÍNH</vt:lpstr>
      <vt:lpstr>LÍ DO NHẬP VIỆN</vt:lpstr>
      <vt:lpstr>BỆNH SỬ</vt:lpstr>
      <vt:lpstr>BỆNH SỬ</vt:lpstr>
      <vt:lpstr>TIỀN CĂN</vt:lpstr>
      <vt:lpstr>KHÁM LÂM SÀNG  (14h 7/3/2023)</vt:lpstr>
      <vt:lpstr>KHÁM LÂM SÀNG  </vt:lpstr>
      <vt:lpstr>TÓM TẮT BỆNH ÁN</vt:lpstr>
      <vt:lpstr>ĐẶT VẤN ĐỀ</vt:lpstr>
      <vt:lpstr>CHẨN ĐOÁN</vt:lpstr>
      <vt:lpstr>BIỆN LUẬN</vt:lpstr>
      <vt:lpstr>ĐỀ NGHỊ CẬN LÂM SÀNG</vt:lpstr>
      <vt:lpstr>CT Scan ngực bụng chậu có cản quang 4 thì</vt:lpstr>
      <vt:lpstr>CT Scan ngực bụng chậu có cản quang 4 thì</vt:lpstr>
      <vt:lpstr>CT Scan ngực bụng chậu có cản quang 4 thì</vt:lpstr>
      <vt:lpstr>CT Scan ngực bụng chậu có cản quang 4 thì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Phân loại Child-Pugh</vt:lpstr>
      <vt:lpstr>Phân giai đoạn BCLC  </vt:lpstr>
      <vt:lpstr>PowerPoint Presentation</vt:lpstr>
      <vt:lpstr> </vt:lpstr>
      <vt:lpstr>Chẩn đoán xác định</vt:lpstr>
      <vt:lpstr>ĐIỀU TRỊ</vt:lpstr>
      <vt:lpstr>TIÊN LƯỢNG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Điều trị</dc:title>
  <dc:creator>Hoàng Anh Dũng</dc:creator>
  <cp:lastModifiedBy>NGOAI 3</cp:lastModifiedBy>
  <cp:revision>196</cp:revision>
  <dcterms:created xsi:type="dcterms:W3CDTF">2021-11-21T12:44:27Z</dcterms:created>
  <dcterms:modified xsi:type="dcterms:W3CDTF">2023-03-10T01:57:59Z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0x0101002D233ACE94B78D468C40B426F6933AB9</vt:lpwstr>
  </property>
</Properties>
</file>

<file path=docProps/thumbnail.jpeg>
</file>